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8078" r:id="rId2"/>
    <p:sldId id="8077" r:id="rId3"/>
    <p:sldId id="8080" r:id="rId4"/>
    <p:sldId id="8079" r:id="rId5"/>
  </p:sldIdLst>
  <p:sldSz cx="12192000" cy="6858000"/>
  <p:notesSz cx="9918700" cy="68199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ASIT Military Assistant" initials="MMA" lastIdx="1" clrIdx="0">
    <p:extLst>
      <p:ext uri="{19B8F6BF-5375-455C-9EA6-DF929625EA0E}">
        <p15:presenceInfo xmlns:p15="http://schemas.microsoft.com/office/powerpoint/2012/main" userId="MIASIT Military Assistant" providerId="None"/>
      </p:ext>
    </p:extLst>
  </p:cmAuthor>
  <p:cmAuthor id="2" name="J3 DEPUTY" initials="JD" lastIdx="1" clrIdx="1">
    <p:extLst>
      <p:ext uri="{19B8F6BF-5375-455C-9EA6-DF929625EA0E}">
        <p15:presenceInfo xmlns:p15="http://schemas.microsoft.com/office/powerpoint/2012/main" userId="J3 DEPUT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1E1"/>
    <a:srgbClr val="70AD47"/>
    <a:srgbClr val="A6A6A6"/>
    <a:srgbClr val="DDDDDD"/>
    <a:srgbClr val="92D050"/>
    <a:srgbClr val="FFFFFF"/>
    <a:srgbClr val="FFFF00"/>
    <a:srgbClr val="F0F0F0"/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69" autoAdjust="0"/>
    <p:restoredTop sz="86320" autoAdjust="0"/>
  </p:normalViewPr>
  <p:slideViewPr>
    <p:cSldViewPr snapToGrid="0" snapToObjects="1">
      <p:cViewPr varScale="1">
        <p:scale>
          <a:sx n="68" d="100"/>
          <a:sy n="68" d="100"/>
        </p:scale>
        <p:origin x="96" y="12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-1486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99027" cy="34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617366" y="0"/>
            <a:ext cx="4299027" cy="34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0D88C-1EE7-4322-9234-C91CD42BD240}" type="datetimeFigureOut">
              <a:rPr lang="it-IT" smtClean="0"/>
              <a:t>28/01/2022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6478251"/>
            <a:ext cx="4299027" cy="34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617366" y="6478251"/>
            <a:ext cx="4299027" cy="34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D4D29-11A9-468C-A63F-D2776D9A54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10339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4298103" cy="342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18306" y="2"/>
            <a:ext cx="4298103" cy="342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E6BD0-218D-AF44-A53D-8D3EA799E4FD}" type="datetimeFigureOut">
              <a:rPr lang="it-IT" smtClean="0"/>
              <a:pPr/>
              <a:t>28/01/2022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52488"/>
            <a:ext cx="4089400" cy="2300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91871" y="3282078"/>
            <a:ext cx="7934960" cy="268533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4" y="6477722"/>
            <a:ext cx="4298103" cy="3421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18306" y="6477722"/>
            <a:ext cx="4298103" cy="3421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227C4-2360-5C4E-9D8A-32A3A23409C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0439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330929" y="2385869"/>
            <a:ext cx="1765070" cy="2086263"/>
          </a:xfrm>
          <a:custGeom>
            <a:avLst/>
            <a:gdLst>
              <a:gd name="connsiteX0" fmla="*/ 0 w 3530600"/>
              <a:gd name="connsiteY0" fmla="*/ 0 h 4172525"/>
              <a:gd name="connsiteX1" fmla="*/ 3530600 w 3530600"/>
              <a:gd name="connsiteY1" fmla="*/ 0 h 4172525"/>
              <a:gd name="connsiteX2" fmla="*/ 3530600 w 3530600"/>
              <a:gd name="connsiteY2" fmla="*/ 4172525 h 4172525"/>
              <a:gd name="connsiteX3" fmla="*/ 0 w 3530600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0" h="4172525">
                <a:moveTo>
                  <a:pt x="0" y="0"/>
                </a:moveTo>
                <a:lnTo>
                  <a:pt x="3530600" y="0"/>
                </a:lnTo>
                <a:lnTo>
                  <a:pt x="3530600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096000" y="2385869"/>
            <a:ext cx="1765070" cy="2086263"/>
          </a:xfrm>
          <a:custGeom>
            <a:avLst/>
            <a:gdLst>
              <a:gd name="connsiteX0" fmla="*/ 0 w 3530600"/>
              <a:gd name="connsiteY0" fmla="*/ 0 h 4172525"/>
              <a:gd name="connsiteX1" fmla="*/ 3530600 w 3530600"/>
              <a:gd name="connsiteY1" fmla="*/ 0 h 4172525"/>
              <a:gd name="connsiteX2" fmla="*/ 3530600 w 3530600"/>
              <a:gd name="connsiteY2" fmla="*/ 4172525 h 4172525"/>
              <a:gd name="connsiteX3" fmla="*/ 0 w 3530600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0" h="4172525">
                <a:moveTo>
                  <a:pt x="0" y="0"/>
                </a:moveTo>
                <a:lnTo>
                  <a:pt x="3530600" y="0"/>
                </a:lnTo>
                <a:lnTo>
                  <a:pt x="3530600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7861070" y="2385869"/>
            <a:ext cx="1765071" cy="2086263"/>
          </a:xfrm>
          <a:custGeom>
            <a:avLst/>
            <a:gdLst>
              <a:gd name="connsiteX0" fmla="*/ 0 w 3530601"/>
              <a:gd name="connsiteY0" fmla="*/ 0 h 4172525"/>
              <a:gd name="connsiteX1" fmla="*/ 3530601 w 3530601"/>
              <a:gd name="connsiteY1" fmla="*/ 0 h 4172525"/>
              <a:gd name="connsiteX2" fmla="*/ 3530601 w 3530601"/>
              <a:gd name="connsiteY2" fmla="*/ 4172525 h 4172525"/>
              <a:gd name="connsiteX3" fmla="*/ 0 w 3530601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1" h="4172525">
                <a:moveTo>
                  <a:pt x="0" y="0"/>
                </a:moveTo>
                <a:lnTo>
                  <a:pt x="3530601" y="0"/>
                </a:lnTo>
                <a:lnTo>
                  <a:pt x="3530601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9626139" y="2385869"/>
            <a:ext cx="1765070" cy="2086263"/>
          </a:xfrm>
          <a:custGeom>
            <a:avLst/>
            <a:gdLst>
              <a:gd name="connsiteX0" fmla="*/ 0 w 3530600"/>
              <a:gd name="connsiteY0" fmla="*/ 0 h 4172525"/>
              <a:gd name="connsiteX1" fmla="*/ 3530600 w 3530600"/>
              <a:gd name="connsiteY1" fmla="*/ 0 h 4172525"/>
              <a:gd name="connsiteX2" fmla="*/ 3530600 w 3530600"/>
              <a:gd name="connsiteY2" fmla="*/ 4172525 h 4172525"/>
              <a:gd name="connsiteX3" fmla="*/ 0 w 3530600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0" h="4172525">
                <a:moveTo>
                  <a:pt x="0" y="0"/>
                </a:moveTo>
                <a:lnTo>
                  <a:pt x="3530600" y="0"/>
                </a:lnTo>
                <a:lnTo>
                  <a:pt x="3530600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4695099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pPr>
              <a:defRPr/>
            </a:pPr>
            <a:fld id="{2B9C3E43-5E03-4022-AA7A-14AD5055F2BD}" type="datetime1">
              <a:rPr lang="it-IT" smtClean="0"/>
              <a:t>28/01/2022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pPr>
              <a:defRPr/>
            </a:pPr>
            <a:fld id="{09222260-329D-49CC-9899-21FA022FBFE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353" y="692142"/>
            <a:ext cx="11160000" cy="127091"/>
          </a:xfrm>
          <a:prstGeom prst="rect">
            <a:avLst/>
          </a:prstGeom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Segnaposto numero diapositiva 5"/>
          <p:cNvSpPr txBox="1">
            <a:spLocks/>
          </p:cNvSpPr>
          <p:nvPr userDrawn="1"/>
        </p:nvSpPr>
        <p:spPr>
          <a:xfrm>
            <a:off x="11276013" y="6381750"/>
            <a:ext cx="714375" cy="366713"/>
          </a:xfrm>
          <a:prstGeom prst="rect">
            <a:avLst/>
          </a:prstGeom>
        </p:spPr>
        <p:txBody>
          <a:bodyPr lIns="91407" tIns="45719" rIns="91407" bIns="45719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fld id="{6F381265-5705-45C3-AD2C-BAEDFA8894FF}" type="slidenum">
              <a:rPr lang="it-IT" altLang="it-IT" sz="1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 algn="ctr"/>
              <a:t>‹N›</a:t>
            </a:fld>
            <a:endParaRPr lang="it-IT" altLang="it-IT" sz="160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772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7" r:id="rId2"/>
  </p:sldLayoutIdLst>
  <p:transition spd="slow">
    <p:fade/>
  </p:transition>
  <p:hf sldNum="0" hdr="0" ftr="0" dt="0"/>
  <p:txStyles>
    <p:titleStyle>
      <a:lvl1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2pPr>
      <a:lvl3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3pPr>
      <a:lvl4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4pPr>
      <a:lvl5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5pPr>
      <a:lvl6pPr marL="609585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1219170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828754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2438339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5425" indent="-225425" algn="l" defTabSz="911225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826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398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5970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42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3472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0468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7464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4470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6987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3992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8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7984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4990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1974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98960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5947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2">
            <a:extLst>
              <a:ext uri="{FF2B5EF4-FFF2-40B4-BE49-F238E27FC236}">
                <a16:creationId xmlns:a16="http://schemas.microsoft.com/office/drawing/2014/main" id="{54AF9D9C-79A7-4D59-97C2-A41F0FF977FF}"/>
              </a:ext>
            </a:extLst>
          </p:cNvPr>
          <p:cNvSpPr/>
          <p:nvPr/>
        </p:nvSpPr>
        <p:spPr>
          <a:xfrm>
            <a:off x="1208314" y="368731"/>
            <a:ext cx="1839687" cy="36933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8ECFFB4-D123-4D4C-BD73-62D4F227FBDC}"/>
              </a:ext>
            </a:extLst>
          </p:cNvPr>
          <p:cNvSpPr txBox="1"/>
          <p:nvPr/>
        </p:nvSpPr>
        <p:spPr>
          <a:xfrm>
            <a:off x="1603426" y="444932"/>
            <a:ext cx="3549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+mn-cs"/>
              </a:rPr>
              <a:t>CPT</a:t>
            </a:r>
            <a:endParaRPr kumimoji="0" lang="it-IT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96E8383-C0CB-48A6-B20A-8DE889A64C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0" t="4539" r="3880" b="5443"/>
          <a:stretch/>
        </p:blipFill>
        <p:spPr>
          <a:xfrm>
            <a:off x="258722" y="5365"/>
            <a:ext cx="1085982" cy="1064569"/>
          </a:xfrm>
          <a:prstGeom prst="ellipse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B496996-2F94-4613-A3B7-54C74B43DFF0}"/>
              </a:ext>
            </a:extLst>
          </p:cNvPr>
          <p:cNvSpPr txBox="1"/>
          <p:nvPr/>
        </p:nvSpPr>
        <p:spPr>
          <a:xfrm>
            <a:off x="3124484" y="814264"/>
            <a:ext cx="1650124" cy="552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545538" y="3734746"/>
            <a:ext cx="3382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DISTANZA: 14,5 KM</a:t>
            </a:r>
          </a:p>
          <a:p>
            <a:r>
              <a:rPr lang="it-IT" dirty="0"/>
              <a:t>TEMPO PERC. :25’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7298" y="1867427"/>
            <a:ext cx="188992" cy="463336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3202" y="2017063"/>
            <a:ext cx="1237595" cy="49991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245429" y="968858"/>
            <a:ext cx="7097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/>
              <a:t>HF GENIO LIBICO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3162300" y="5144022"/>
            <a:ext cx="2166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 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4545538" y="3225717"/>
            <a:ext cx="3189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33S </a:t>
            </a:r>
            <a:r>
              <a:rPr lang="it-IT" b="1"/>
              <a:t>US 3375 3192</a:t>
            </a:r>
            <a:endParaRPr lang="it-IT" b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869" y="1867427"/>
            <a:ext cx="3118044" cy="459861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659106" y="1736088"/>
            <a:ext cx="1388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/>
              <a:t>AL</a:t>
            </a:r>
            <a:r>
              <a:rPr lang="it-IT" b="1" dirty="0"/>
              <a:t> </a:t>
            </a:r>
            <a:r>
              <a:rPr lang="it-IT" sz="1200" b="1" dirty="0"/>
              <a:t>WADDAN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4985" y="1831338"/>
            <a:ext cx="4621169" cy="432853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62050" y="4623261"/>
            <a:ext cx="676715" cy="890093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29544" y="4915894"/>
            <a:ext cx="774259" cy="304826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74173" y="4422075"/>
            <a:ext cx="1261981" cy="493819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55433" y="4544530"/>
            <a:ext cx="859611" cy="432854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20471" y="4485208"/>
            <a:ext cx="310923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2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2">
            <a:extLst>
              <a:ext uri="{FF2B5EF4-FFF2-40B4-BE49-F238E27FC236}">
                <a16:creationId xmlns:a16="http://schemas.microsoft.com/office/drawing/2014/main" id="{54AF9D9C-79A7-4D59-97C2-A41F0FF977FF}"/>
              </a:ext>
            </a:extLst>
          </p:cNvPr>
          <p:cNvSpPr/>
          <p:nvPr/>
        </p:nvSpPr>
        <p:spPr>
          <a:xfrm>
            <a:off x="1208314" y="444931"/>
            <a:ext cx="1839687" cy="36933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8ECFFB4-D123-4D4C-BD73-62D4F227FBDC}"/>
              </a:ext>
            </a:extLst>
          </p:cNvPr>
          <p:cNvSpPr txBox="1"/>
          <p:nvPr/>
        </p:nvSpPr>
        <p:spPr>
          <a:xfrm>
            <a:off x="1674183" y="455846"/>
            <a:ext cx="3549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+mn-cs"/>
              </a:rPr>
              <a:t>CPT</a:t>
            </a:r>
            <a:endParaRPr kumimoji="0" lang="it-IT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96E8383-C0CB-48A6-B20A-8DE889A64C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0" t="4539" r="3880" b="5443"/>
          <a:stretch/>
        </p:blipFill>
        <p:spPr>
          <a:xfrm>
            <a:off x="258722" y="81565"/>
            <a:ext cx="1085982" cy="1064569"/>
          </a:xfrm>
          <a:prstGeom prst="ellipse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B496996-2F94-4613-A3B7-54C74B43DFF0}"/>
              </a:ext>
            </a:extLst>
          </p:cNvPr>
          <p:cNvSpPr txBox="1"/>
          <p:nvPr/>
        </p:nvSpPr>
        <p:spPr>
          <a:xfrm>
            <a:off x="3124484" y="814264"/>
            <a:ext cx="1650124" cy="552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E71322E-8135-49F1-AB60-241DE4088916}"/>
              </a:ext>
            </a:extLst>
          </p:cNvPr>
          <p:cNvSpPr txBox="1"/>
          <p:nvPr/>
        </p:nvSpPr>
        <p:spPr>
          <a:xfrm>
            <a:off x="4185019" y="1085998"/>
            <a:ext cx="30398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FF0000"/>
                </a:solidFill>
                <a:highlight>
                  <a:srgbClr val="FFFF00"/>
                </a:highlight>
              </a:rPr>
              <a:t>VECCHIO COMANDO GENIO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325D257-B54A-4E60-9331-865B04A222AA}"/>
              </a:ext>
            </a:extLst>
          </p:cNvPr>
          <p:cNvSpPr txBox="1"/>
          <p:nvPr/>
        </p:nvSpPr>
        <p:spPr>
          <a:xfrm>
            <a:off x="4266608" y="1911175"/>
            <a:ext cx="33220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STESSO MAIN GATE</a:t>
            </a:r>
          </a:p>
          <a:p>
            <a:pPr algn="ctr"/>
            <a:r>
              <a:rPr lang="it-IT" dirty="0"/>
              <a:t>SEGUONO LASTRINE DETTAGLIATE </a:t>
            </a:r>
          </a:p>
        </p:txBody>
      </p:sp>
    </p:spTree>
    <p:extLst>
      <p:ext uri="{BB962C8B-B14F-4D97-AF65-F5344CB8AC3E}">
        <p14:creationId xmlns:p14="http://schemas.microsoft.com/office/powerpoint/2010/main" val="140439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ttangolo 40">
            <a:extLst>
              <a:ext uri="{FF2B5EF4-FFF2-40B4-BE49-F238E27FC236}">
                <a16:creationId xmlns:a16="http://schemas.microsoft.com/office/drawing/2014/main" id="{AB791943-18F1-471C-A13E-55648DA6CDE2}"/>
              </a:ext>
            </a:extLst>
          </p:cNvPr>
          <p:cNvSpPr/>
          <p:nvPr/>
        </p:nvSpPr>
        <p:spPr>
          <a:xfrm>
            <a:off x="555954" y="5089675"/>
            <a:ext cx="1106311" cy="38381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1279" cy="106689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279" y="341405"/>
            <a:ext cx="1853345" cy="384081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621972" y="325376"/>
            <a:ext cx="2917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CPT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DDA6661-5788-4BDD-A9E7-C241CFD82F27}"/>
              </a:ext>
            </a:extLst>
          </p:cNvPr>
          <p:cNvSpPr txBox="1"/>
          <p:nvPr/>
        </p:nvSpPr>
        <p:spPr>
          <a:xfrm>
            <a:off x="4030133" y="879077"/>
            <a:ext cx="4131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/>
              <a:t>H.Q.+ RISERVETTA</a:t>
            </a:r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5D94BEF-74EA-44B4-B4A5-48000671BF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0350" y="2112322"/>
            <a:ext cx="2536228" cy="1897217"/>
          </a:xfrm>
          <a:prstGeom prst="rect">
            <a:avLst/>
          </a:prstGeom>
          <a:ln w="41275">
            <a:solidFill>
              <a:schemeClr val="accent5"/>
            </a:solidFill>
          </a:ln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DD59B85-4FC9-4000-B0D3-8D38A5B14E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5067" y="2206496"/>
            <a:ext cx="5127272" cy="324535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301B5FA-3674-4B31-A6C3-F892B0C9DC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562" y="2155308"/>
            <a:ext cx="2659892" cy="19558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A36DCD55-9973-4020-B7A1-A04775E6F1BE}"/>
              </a:ext>
            </a:extLst>
          </p:cNvPr>
          <p:cNvCxnSpPr>
            <a:cxnSpLocks/>
          </p:cNvCxnSpPr>
          <p:nvPr/>
        </p:nvCxnSpPr>
        <p:spPr>
          <a:xfrm flipH="1" flipV="1">
            <a:off x="3100455" y="3598434"/>
            <a:ext cx="1670754" cy="296233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294E19D-25B6-405A-8F14-374F7911DDC3}"/>
              </a:ext>
            </a:extLst>
          </p:cNvPr>
          <p:cNvSpPr txBox="1"/>
          <p:nvPr/>
        </p:nvSpPr>
        <p:spPr>
          <a:xfrm>
            <a:off x="1320800" y="1465991"/>
            <a:ext cx="1779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NUOVO </a:t>
            </a:r>
          </a:p>
          <a:p>
            <a:pPr algn="ctr"/>
            <a:r>
              <a:rPr lang="it-IT" dirty="0">
                <a:solidFill>
                  <a:srgbClr val="FF0000"/>
                </a:solidFill>
              </a:rPr>
              <a:t>HQ GENIO 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5E38F8B0-16CA-4385-8050-590AEEF88FA0}"/>
              </a:ext>
            </a:extLst>
          </p:cNvPr>
          <p:cNvSpPr/>
          <p:nvPr/>
        </p:nvSpPr>
        <p:spPr>
          <a:xfrm rot="2033739">
            <a:off x="5767988" y="3221317"/>
            <a:ext cx="686564" cy="602747"/>
          </a:xfrm>
          <a:prstGeom prst="rect">
            <a:avLst/>
          </a:prstGeom>
          <a:solidFill>
            <a:schemeClr val="accent5">
              <a:alpha val="35000"/>
            </a:schemeClr>
          </a:solidFill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816A1BD3-6195-4EFC-B816-296D46493632}"/>
              </a:ext>
            </a:extLst>
          </p:cNvPr>
          <p:cNvCxnSpPr>
            <a:cxnSpLocks/>
          </p:cNvCxnSpPr>
          <p:nvPr/>
        </p:nvCxnSpPr>
        <p:spPr>
          <a:xfrm flipV="1">
            <a:off x="6594363" y="2694529"/>
            <a:ext cx="2470615" cy="707791"/>
          </a:xfrm>
          <a:prstGeom prst="straightConnector1">
            <a:avLst/>
          </a:prstGeom>
          <a:ln w="2222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magine 20">
            <a:extLst>
              <a:ext uri="{FF2B5EF4-FFF2-40B4-BE49-F238E27FC236}">
                <a16:creationId xmlns:a16="http://schemas.microsoft.com/office/drawing/2014/main" id="{DA590D0E-1E30-43DE-9890-D9DE733F9B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70350" y="4257951"/>
            <a:ext cx="2615588" cy="1956582"/>
          </a:xfrm>
          <a:prstGeom prst="rect">
            <a:avLst/>
          </a:prstGeom>
          <a:ln w="38100">
            <a:solidFill>
              <a:schemeClr val="accent5"/>
            </a:solidFill>
          </a:ln>
        </p:spPr>
      </p:pic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25792B13-CE0A-483B-B502-044CD5F96DBF}"/>
              </a:ext>
            </a:extLst>
          </p:cNvPr>
          <p:cNvCxnSpPr>
            <a:cxnSpLocks/>
            <a:stCxn id="25" idx="2"/>
          </p:cNvCxnSpPr>
          <p:nvPr/>
        </p:nvCxnSpPr>
        <p:spPr>
          <a:xfrm>
            <a:off x="3543252" y="1854997"/>
            <a:ext cx="188586" cy="465147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E122606-CBC1-4D33-AB0E-E6DC6F42B0B6}"/>
              </a:ext>
            </a:extLst>
          </p:cNvPr>
          <p:cNvSpPr txBox="1"/>
          <p:nvPr/>
        </p:nvSpPr>
        <p:spPr>
          <a:xfrm>
            <a:off x="3090238" y="1208666"/>
            <a:ext cx="906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MAIN GATE</a:t>
            </a:r>
          </a:p>
        </p:txBody>
      </p: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C1818CFC-74C6-4850-A605-3970B9BD2461}"/>
              </a:ext>
            </a:extLst>
          </p:cNvPr>
          <p:cNvCxnSpPr>
            <a:cxnSpLocks/>
          </p:cNvCxnSpPr>
          <p:nvPr/>
        </p:nvCxnSpPr>
        <p:spPr>
          <a:xfrm flipH="1">
            <a:off x="4370689" y="2624957"/>
            <a:ext cx="1172155" cy="0"/>
          </a:xfrm>
          <a:prstGeom prst="straightConnector1">
            <a:avLst/>
          </a:prstGeom>
          <a:ln w="22225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843B6060-6523-46E7-ABFD-A7C0DC91FF32}"/>
              </a:ext>
            </a:extLst>
          </p:cNvPr>
          <p:cNvSpPr txBox="1"/>
          <p:nvPr/>
        </p:nvSpPr>
        <p:spPr>
          <a:xfrm>
            <a:off x="5304337" y="2168817"/>
            <a:ext cx="1088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VECCHIO HQ GENIO </a:t>
            </a:r>
          </a:p>
        </p:txBody>
      </p:sp>
      <p:cxnSp>
        <p:nvCxnSpPr>
          <p:cNvPr id="35" name="Connettore diritto 34">
            <a:extLst>
              <a:ext uri="{FF2B5EF4-FFF2-40B4-BE49-F238E27FC236}">
                <a16:creationId xmlns:a16="http://schemas.microsoft.com/office/drawing/2014/main" id="{2F705429-0097-4699-8834-2F56AB5FAD64}"/>
              </a:ext>
            </a:extLst>
          </p:cNvPr>
          <p:cNvCxnSpPr/>
          <p:nvPr/>
        </p:nvCxnSpPr>
        <p:spPr>
          <a:xfrm>
            <a:off x="3838222" y="2320144"/>
            <a:ext cx="158044" cy="1278290"/>
          </a:xfrm>
          <a:prstGeom prst="line">
            <a:avLst/>
          </a:prstGeom>
          <a:ln w="2540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diritto 35">
            <a:extLst>
              <a:ext uri="{FF2B5EF4-FFF2-40B4-BE49-F238E27FC236}">
                <a16:creationId xmlns:a16="http://schemas.microsoft.com/office/drawing/2014/main" id="{404FC844-CE2B-416D-89E4-419C7A692EC9}"/>
              </a:ext>
            </a:extLst>
          </p:cNvPr>
          <p:cNvCxnSpPr>
            <a:cxnSpLocks/>
          </p:cNvCxnSpPr>
          <p:nvPr/>
        </p:nvCxnSpPr>
        <p:spPr>
          <a:xfrm>
            <a:off x="4022616" y="3564401"/>
            <a:ext cx="933205" cy="445138"/>
          </a:xfrm>
          <a:prstGeom prst="line">
            <a:avLst/>
          </a:prstGeom>
          <a:ln w="2540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diritto 37">
            <a:extLst>
              <a:ext uri="{FF2B5EF4-FFF2-40B4-BE49-F238E27FC236}">
                <a16:creationId xmlns:a16="http://schemas.microsoft.com/office/drawing/2014/main" id="{60903225-081E-4802-8C79-45D4C61A946C}"/>
              </a:ext>
            </a:extLst>
          </p:cNvPr>
          <p:cNvCxnSpPr>
            <a:cxnSpLocks/>
          </p:cNvCxnSpPr>
          <p:nvPr/>
        </p:nvCxnSpPr>
        <p:spPr>
          <a:xfrm>
            <a:off x="664197" y="5236242"/>
            <a:ext cx="889827" cy="0"/>
          </a:xfrm>
          <a:prstGeom prst="line">
            <a:avLst/>
          </a:prstGeom>
          <a:ln w="6350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A04A1A14-7FA2-4789-A13B-62BF945A2E57}"/>
              </a:ext>
            </a:extLst>
          </p:cNvPr>
          <p:cNvSpPr txBox="1"/>
          <p:nvPr/>
        </p:nvSpPr>
        <p:spPr>
          <a:xfrm>
            <a:off x="2" y="4667759"/>
            <a:ext cx="2739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FF00"/>
                </a:solidFill>
                <a:highlight>
                  <a:srgbClr val="000000"/>
                </a:highlight>
              </a:rPr>
              <a:t>MAIN GATE-NUOVO  H.Q.</a:t>
            </a:r>
          </a:p>
        </p:txBody>
      </p:sp>
    </p:spTree>
    <p:extLst>
      <p:ext uri="{BB962C8B-B14F-4D97-AF65-F5344CB8AC3E}">
        <p14:creationId xmlns:p14="http://schemas.microsoft.com/office/powerpoint/2010/main" val="3440274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1279" cy="106689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279" y="341405"/>
            <a:ext cx="1853345" cy="384081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621972" y="325376"/>
            <a:ext cx="2917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CPT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818" y="1684485"/>
            <a:ext cx="5492506" cy="403860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1676399"/>
            <a:ext cx="5272094" cy="398417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73A397C3-100F-4A3D-BDA7-D0DDF3CEAD97}"/>
              </a:ext>
            </a:extLst>
          </p:cNvPr>
          <p:cNvCxnSpPr>
            <a:cxnSpLocks/>
          </p:cNvCxnSpPr>
          <p:nvPr/>
        </p:nvCxnSpPr>
        <p:spPr>
          <a:xfrm flipH="1" flipV="1">
            <a:off x="2641600" y="4447822"/>
            <a:ext cx="439057" cy="481224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CCED5DB-62D3-46F0-9173-366FB42A71E3}"/>
              </a:ext>
            </a:extLst>
          </p:cNvPr>
          <p:cNvSpPr txBox="1"/>
          <p:nvPr/>
        </p:nvSpPr>
        <p:spPr>
          <a:xfrm>
            <a:off x="8461206" y="4538133"/>
            <a:ext cx="325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4"/>
                </a:solidFill>
              </a:rPr>
              <a:t>SCALA CHE PORTA ALL UFFICIO COMANDO,</a:t>
            </a:r>
          </a:p>
          <a:p>
            <a:pPr algn="ctr"/>
            <a:r>
              <a:rPr lang="it-IT" b="1" dirty="0">
                <a:solidFill>
                  <a:schemeClr val="accent4"/>
                </a:solidFill>
              </a:rPr>
              <a:t>AL 1°PIANO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C069605-7FD7-4F52-94F7-E443F510BE15}"/>
              </a:ext>
            </a:extLst>
          </p:cNvPr>
          <p:cNvSpPr txBox="1"/>
          <p:nvPr/>
        </p:nvSpPr>
        <p:spPr>
          <a:xfrm>
            <a:off x="722489" y="4878800"/>
            <a:ext cx="325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chemeClr val="accent4"/>
                </a:solidFill>
              </a:rPr>
              <a:t>SCALA CHE PORTA ALL UFFICIO COMANDO,</a:t>
            </a:r>
          </a:p>
          <a:p>
            <a:pPr algn="ctr"/>
            <a:r>
              <a:rPr lang="it-IT" sz="1600" b="1" dirty="0">
                <a:solidFill>
                  <a:schemeClr val="accent4"/>
                </a:solidFill>
              </a:rPr>
              <a:t>AL 1°PIANO</a:t>
            </a:r>
          </a:p>
        </p:txBody>
      </p:sp>
    </p:spTree>
    <p:extLst>
      <p:ext uri="{BB962C8B-B14F-4D97-AF65-F5344CB8AC3E}">
        <p14:creationId xmlns:p14="http://schemas.microsoft.com/office/powerpoint/2010/main" val="910273358"/>
      </p:ext>
    </p:extLst>
  </p:cSld>
  <p:clrMapOvr>
    <a:masterClrMapping/>
  </p:clrMapOvr>
</p:sld>
</file>

<file path=ppt/theme/theme1.xml><?xml version="1.0" encoding="utf-8"?>
<a:theme xmlns:a="http://schemas.openxmlformats.org/drawingml/2006/main" name="6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74</Words>
  <Application>Microsoft Office PowerPoint</Application>
  <PresentationFormat>Widescreen</PresentationFormat>
  <Paragraphs>23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Tahoma</vt:lpstr>
      <vt:lpstr>6_Tema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user</cp:lastModifiedBy>
  <cp:revision>2851</cp:revision>
  <cp:lastPrinted>2021-05-10T16:28:05Z</cp:lastPrinted>
  <dcterms:created xsi:type="dcterms:W3CDTF">2020-08-07T13:20:56Z</dcterms:created>
  <dcterms:modified xsi:type="dcterms:W3CDTF">2022-01-28T10:09:32Z</dcterms:modified>
</cp:coreProperties>
</file>