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8078" r:id="rId2"/>
    <p:sldId id="8077" r:id="rId3"/>
    <p:sldId id="8079" r:id="rId4"/>
  </p:sldIdLst>
  <p:sldSz cx="12192000" cy="6858000"/>
  <p:notesSz cx="9918700" cy="68199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ASIT Military Assistant" initials="MMA" lastIdx="1" clrIdx="0">
    <p:extLst>
      <p:ext uri="{19B8F6BF-5375-455C-9EA6-DF929625EA0E}">
        <p15:presenceInfo xmlns:p15="http://schemas.microsoft.com/office/powerpoint/2012/main" userId="MIASIT Military Assistant" providerId="None"/>
      </p:ext>
    </p:extLst>
  </p:cmAuthor>
  <p:cmAuthor id="2" name="J3 DEPUTY" initials="JD" lastIdx="1" clrIdx="1">
    <p:extLst>
      <p:ext uri="{19B8F6BF-5375-455C-9EA6-DF929625EA0E}">
        <p15:presenceInfo xmlns:p15="http://schemas.microsoft.com/office/powerpoint/2012/main" userId="J3 DEPU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1E1"/>
    <a:srgbClr val="70AD47"/>
    <a:srgbClr val="A6A6A6"/>
    <a:srgbClr val="DDDDDD"/>
    <a:srgbClr val="92D050"/>
    <a:srgbClr val="FFFFFF"/>
    <a:srgbClr val="FFFF00"/>
    <a:srgbClr val="F0F0F0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9" autoAdjust="0"/>
    <p:restoredTop sz="86320" autoAdjust="0"/>
  </p:normalViewPr>
  <p:slideViewPr>
    <p:cSldViewPr snapToGrid="0" snapToObjects="1">
      <p:cViewPr varScale="1">
        <p:scale>
          <a:sx n="68" d="100"/>
          <a:sy n="68" d="100"/>
        </p:scale>
        <p:origin x="38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148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17366" y="0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50D88C-1EE7-4322-9234-C91CD42BD240}" type="datetimeFigureOut">
              <a:rPr lang="it-IT" smtClean="0"/>
              <a:t>28/01/2022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17366" y="6478251"/>
            <a:ext cx="4299027" cy="34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D4D29-11A9-468C-A63F-D2776D9A54E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03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18306" y="2"/>
            <a:ext cx="4298103" cy="34217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E6BD0-218D-AF44-A53D-8D3EA799E4FD}" type="datetimeFigureOut">
              <a:rPr lang="it-IT" smtClean="0"/>
              <a:pPr/>
              <a:t>28/01/2022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0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1871" y="3282078"/>
            <a:ext cx="7934960" cy="26853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4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18306" y="6477722"/>
            <a:ext cx="4298103" cy="3421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227C4-2360-5C4E-9D8A-32A3A23409C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043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33092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00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7861070" y="2385869"/>
            <a:ext cx="1765071" cy="2086263"/>
          </a:xfrm>
          <a:custGeom>
            <a:avLst/>
            <a:gdLst>
              <a:gd name="connsiteX0" fmla="*/ 0 w 3530601"/>
              <a:gd name="connsiteY0" fmla="*/ 0 h 4172525"/>
              <a:gd name="connsiteX1" fmla="*/ 3530601 w 3530601"/>
              <a:gd name="connsiteY1" fmla="*/ 0 h 4172525"/>
              <a:gd name="connsiteX2" fmla="*/ 3530601 w 3530601"/>
              <a:gd name="connsiteY2" fmla="*/ 4172525 h 4172525"/>
              <a:gd name="connsiteX3" fmla="*/ 0 w 3530601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1" h="4172525">
                <a:moveTo>
                  <a:pt x="0" y="0"/>
                </a:moveTo>
                <a:lnTo>
                  <a:pt x="3530601" y="0"/>
                </a:lnTo>
                <a:lnTo>
                  <a:pt x="3530601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626139" y="2385869"/>
            <a:ext cx="1765070" cy="2086263"/>
          </a:xfrm>
          <a:custGeom>
            <a:avLst/>
            <a:gdLst>
              <a:gd name="connsiteX0" fmla="*/ 0 w 3530600"/>
              <a:gd name="connsiteY0" fmla="*/ 0 h 4172525"/>
              <a:gd name="connsiteX1" fmla="*/ 3530600 w 3530600"/>
              <a:gd name="connsiteY1" fmla="*/ 0 h 4172525"/>
              <a:gd name="connsiteX2" fmla="*/ 3530600 w 3530600"/>
              <a:gd name="connsiteY2" fmla="*/ 4172525 h 4172525"/>
              <a:gd name="connsiteX3" fmla="*/ 0 w 3530600"/>
              <a:gd name="connsiteY3" fmla="*/ 4172525 h 417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600" h="4172525">
                <a:moveTo>
                  <a:pt x="0" y="0"/>
                </a:moveTo>
                <a:lnTo>
                  <a:pt x="3530600" y="0"/>
                </a:lnTo>
                <a:lnTo>
                  <a:pt x="3530600" y="4172525"/>
                </a:lnTo>
                <a:lnTo>
                  <a:pt x="0" y="4172525"/>
                </a:lnTo>
                <a:close/>
              </a:path>
            </a:pathLst>
          </a:custGeom>
          <a:pattFill prst="pct60">
            <a:fgClr>
              <a:schemeClr val="bg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alpha val="73000"/>
                  </a:schemeClr>
                </a:solidFill>
              </a:defRPr>
            </a:lvl1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69509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2B9C3E43-5E03-4022-AA7A-14AD5055F2BD}" type="datetime1">
              <a:rPr lang="it-IT" smtClean="0"/>
              <a:t>28/01/2022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/>
            </a:lvl1pPr>
          </a:lstStyle>
          <a:p>
            <a:pPr>
              <a:defRPr/>
            </a:pPr>
            <a:fld id="{09222260-329D-49CC-9899-21FA022FBFE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53" y="692142"/>
            <a:ext cx="11160000" cy="127091"/>
          </a:xfrm>
          <a:prstGeom prst="rect">
            <a:avLst/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Segnaposto numero diapositiva 5"/>
          <p:cNvSpPr txBox="1">
            <a:spLocks/>
          </p:cNvSpPr>
          <p:nvPr userDrawn="1"/>
        </p:nvSpPr>
        <p:spPr>
          <a:xfrm>
            <a:off x="11276013" y="6381750"/>
            <a:ext cx="714375" cy="366713"/>
          </a:xfrm>
          <a:prstGeom prst="rect">
            <a:avLst/>
          </a:prstGeom>
        </p:spPr>
        <p:txBody>
          <a:bodyPr lIns="91407" tIns="45719" rIns="91407" bIns="45719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fld id="{6F381265-5705-45C3-AD2C-BAEDFA8894FF}" type="slidenum">
              <a:rPr lang="it-IT" altLang="it-IT" sz="160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pPr algn="ctr"/>
              <a:t>‹N›</a:t>
            </a:fld>
            <a:endParaRPr lang="it-IT" altLang="it-IT" sz="160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77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</p:sldLayoutIdLst>
  <p:transition spd="slow">
    <p:fade/>
  </p:transition>
  <p:hf sldNum="0" hdr="0" ftr="0" dt="0"/>
  <p:txStyles>
    <p:titleStyle>
      <a:lvl1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2pPr>
      <a:lvl3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3pPr>
      <a:lvl4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4pPr>
      <a:lvl5pPr algn="l" defTabSz="91122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anose="020B0600070205080204" pitchFamily="34" charset="-128"/>
          <a:cs typeface="ＭＳ Ｐゴシック" charset="0"/>
        </a:defRPr>
      </a:lvl5pPr>
      <a:lvl6pPr marL="609585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6pPr>
      <a:lvl7pPr marL="1219170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7pPr>
      <a:lvl8pPr marL="1828754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8pPr>
      <a:lvl9pPr marL="2438339" algn="l" defTabSz="912261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  <a:cs typeface="ＭＳ Ｐゴシック" charset="0"/>
        </a:defRPr>
      </a:lvl9pPr>
    </p:titleStyle>
    <p:bodyStyle>
      <a:lvl1pPr marL="225425" indent="-225425" algn="l" defTabSz="911225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826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398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5970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4225" indent="-225425" algn="l" defTabSz="911225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3472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468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4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4470" indent="-228504" algn="l" defTabSz="91399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8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992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8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99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4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0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947" algn="l" defTabSz="913992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444932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010563" y="5766738"/>
            <a:ext cx="338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DISTANZA: 10 KM</a:t>
            </a:r>
          </a:p>
          <a:p>
            <a:r>
              <a:rPr lang="it-IT" dirty="0"/>
              <a:t>TEMPO PERC. : 20’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0139" y="1881994"/>
            <a:ext cx="188992" cy="4633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970" y="1988172"/>
            <a:ext cx="1237595" cy="49991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245429" y="968858"/>
            <a:ext cx="709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D-MEDIA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9002209" y="5519810"/>
            <a:ext cx="3189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US 2397 3847</a:t>
            </a:r>
          </a:p>
        </p:txBody>
      </p:sp>
      <p:pic>
        <p:nvPicPr>
          <p:cNvPr id="2" name="Immagine 2">
            <a:extLst>
              <a:ext uri="{FF2B5EF4-FFF2-40B4-BE49-F238E27FC236}">
                <a16:creationId xmlns:a16="http://schemas.microsoft.com/office/drawing/2014/main" id="{278AA4A0-C977-3449-8F10-37F3B81F0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722" y="1831339"/>
            <a:ext cx="7097484" cy="4581729"/>
          </a:xfrm>
          <a:prstGeom prst="rect">
            <a:avLst/>
          </a:prstGeom>
        </p:spPr>
      </p:pic>
      <p:pic>
        <p:nvPicPr>
          <p:cNvPr id="3" name="Immagine 6">
            <a:extLst>
              <a:ext uri="{FF2B5EF4-FFF2-40B4-BE49-F238E27FC236}">
                <a16:creationId xmlns:a16="http://schemas.microsoft.com/office/drawing/2014/main" id="{9BC1837D-7D4D-6A40-84B4-F14D349C1B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8579" y="1881994"/>
            <a:ext cx="3758719" cy="311388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0D23A54-1C4C-F94F-B275-399C88D30E20}"/>
              </a:ext>
            </a:extLst>
          </p:cNvPr>
          <p:cNvSpPr txBox="1"/>
          <p:nvPr/>
        </p:nvSpPr>
        <p:spPr>
          <a:xfrm>
            <a:off x="5910331" y="355731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/>
              <a:t>AL WADDAN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FC698AA-C9F1-6E49-9B72-43BF766C7C42}"/>
              </a:ext>
            </a:extLst>
          </p:cNvPr>
          <p:cNvSpPr txBox="1"/>
          <p:nvPr/>
        </p:nvSpPr>
        <p:spPr>
          <a:xfrm>
            <a:off x="430304" y="551981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/>
              <a:t>D-MEDIA</a:t>
            </a:r>
          </a:p>
        </p:txBody>
      </p:sp>
    </p:spTree>
    <p:extLst>
      <p:ext uri="{BB962C8B-B14F-4D97-AF65-F5344CB8AC3E}">
        <p14:creationId xmlns:p14="http://schemas.microsoft.com/office/powerpoint/2010/main" val="4012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>
            <a:extLst>
              <a:ext uri="{FF2B5EF4-FFF2-40B4-BE49-F238E27FC236}">
                <a16:creationId xmlns:a16="http://schemas.microsoft.com/office/drawing/2014/main" id="{54AF9D9C-79A7-4D59-97C2-A41F0FF977FF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8ECFFB4-D123-4D4C-BD73-62D4F227FBDC}"/>
              </a:ext>
            </a:extLst>
          </p:cNvPr>
          <p:cNvSpPr txBox="1"/>
          <p:nvPr/>
        </p:nvSpPr>
        <p:spPr>
          <a:xfrm>
            <a:off x="1603426" y="368731"/>
            <a:ext cx="354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+mn-cs"/>
              </a:rPr>
              <a:t>CPT</a:t>
            </a:r>
            <a:endParaRPr kumimoji="0" lang="it-IT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AB496996-2F94-4613-A3B7-54C74B43DFF0}"/>
              </a:ext>
            </a:extLst>
          </p:cNvPr>
          <p:cNvSpPr txBox="1"/>
          <p:nvPr/>
        </p:nvSpPr>
        <p:spPr>
          <a:xfrm>
            <a:off x="3124484" y="814264"/>
            <a:ext cx="1650124" cy="552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Immagine 4">
            <a:extLst>
              <a:ext uri="{FF2B5EF4-FFF2-40B4-BE49-F238E27FC236}">
                <a16:creationId xmlns:a16="http://schemas.microsoft.com/office/drawing/2014/main" id="{6BB6F751-E43E-7148-93C6-A8692188E6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13" y="1540879"/>
            <a:ext cx="10350967" cy="494839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81FF9D8-E02C-BD45-B97C-B2A130C71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0607" y="1442957"/>
            <a:ext cx="1962786" cy="79284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2E0F176-9D0C-8046-9274-E77BD8E57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7767" y="1442957"/>
            <a:ext cx="188992" cy="4633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3E94FCBE-378A-9346-9958-090322464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655198">
            <a:off x="7614891" y="3411144"/>
            <a:ext cx="186696" cy="457704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58A690F-4E87-D44B-AAB0-2DA9EB48AC57}"/>
              </a:ext>
            </a:extLst>
          </p:cNvPr>
          <p:cNvSpPr txBox="1"/>
          <p:nvPr/>
        </p:nvSpPr>
        <p:spPr>
          <a:xfrm>
            <a:off x="7948955" y="318853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1" dirty="0"/>
              <a:t>ENTRATA PEDONALE</a:t>
            </a:r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4E9BBDD1-8D92-4954-BED0-101269DD51A4}"/>
              </a:ext>
            </a:extLst>
          </p:cNvPr>
          <p:cNvCxnSpPr>
            <a:cxnSpLocks/>
          </p:cNvCxnSpPr>
          <p:nvPr/>
        </p:nvCxnSpPr>
        <p:spPr>
          <a:xfrm flipV="1">
            <a:off x="9414935" y="4425244"/>
            <a:ext cx="1456265" cy="45949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0EEB2DA-7966-4911-A646-C51787C07C8C}"/>
              </a:ext>
            </a:extLst>
          </p:cNvPr>
          <p:cNvCxnSpPr>
            <a:cxnSpLocks/>
          </p:cNvCxnSpPr>
          <p:nvPr/>
        </p:nvCxnSpPr>
        <p:spPr>
          <a:xfrm flipH="1" flipV="1">
            <a:off x="7948955" y="3639996"/>
            <a:ext cx="1465980" cy="124473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3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809E7EC3-4A89-4390-A529-FED7C5A24133}"/>
              </a:ext>
            </a:extLst>
          </p:cNvPr>
          <p:cNvSpPr/>
          <p:nvPr/>
        </p:nvSpPr>
        <p:spPr>
          <a:xfrm>
            <a:off x="1208314" y="444931"/>
            <a:ext cx="1839687" cy="369333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CPT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1621053-424C-44A4-BAF8-B70BB7329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2" y="81565"/>
            <a:ext cx="1085982" cy="1064569"/>
          </a:xfrm>
          <a:prstGeom prst="ellipse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52918C1-0831-4094-ABAC-1C29DD3A5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1612" y="1361286"/>
            <a:ext cx="9248775" cy="5190120"/>
          </a:xfrm>
          <a:prstGeom prst="rect">
            <a:avLst/>
          </a:prstGeom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6E42D0A8-A71F-4A5A-87D7-74054735C2B9}"/>
              </a:ext>
            </a:extLst>
          </p:cNvPr>
          <p:cNvCxnSpPr>
            <a:cxnSpLocks/>
          </p:cNvCxnSpPr>
          <p:nvPr/>
        </p:nvCxnSpPr>
        <p:spPr>
          <a:xfrm>
            <a:off x="6271708" y="6013525"/>
            <a:ext cx="8283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EF6448C-8886-49DA-8B5A-C11DF5B62281}"/>
              </a:ext>
            </a:extLst>
          </p:cNvPr>
          <p:cNvSpPr txBox="1"/>
          <p:nvPr/>
        </p:nvSpPr>
        <p:spPr>
          <a:xfrm>
            <a:off x="6412089" y="5582497"/>
            <a:ext cx="120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3125E024-9DBA-48D2-B48F-67B7C9F96153}"/>
              </a:ext>
            </a:extLst>
          </p:cNvPr>
          <p:cNvCxnSpPr>
            <a:cxnSpLocks/>
          </p:cNvCxnSpPr>
          <p:nvPr/>
        </p:nvCxnSpPr>
        <p:spPr>
          <a:xfrm flipH="1" flipV="1">
            <a:off x="6152512" y="4241831"/>
            <a:ext cx="259577" cy="8268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9CC6D6A-D390-4D6B-A86C-DCCA74561811}"/>
              </a:ext>
            </a:extLst>
          </p:cNvPr>
          <p:cNvSpPr txBox="1"/>
          <p:nvPr/>
        </p:nvSpPr>
        <p:spPr>
          <a:xfrm>
            <a:off x="5930949" y="5044617"/>
            <a:ext cx="150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INGRESSO PEDONALE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EE4765E-8314-4497-BD67-07A61A77C9DC}"/>
              </a:ext>
            </a:extLst>
          </p:cNvPr>
          <p:cNvSpPr/>
          <p:nvPr/>
        </p:nvSpPr>
        <p:spPr>
          <a:xfrm rot="20271564">
            <a:off x="5088960" y="2612896"/>
            <a:ext cx="1782285" cy="1562904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CC2B0E9-AD8E-49A7-8B0A-61F1B66B9E65}"/>
              </a:ext>
            </a:extLst>
          </p:cNvPr>
          <p:cNvCxnSpPr/>
          <p:nvPr/>
        </p:nvCxnSpPr>
        <p:spPr>
          <a:xfrm flipH="1" flipV="1">
            <a:off x="3397956" y="5441244"/>
            <a:ext cx="293511" cy="971825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D99B331F-07AE-4B8A-B91C-FA2A4D98546B}"/>
              </a:ext>
            </a:extLst>
          </p:cNvPr>
          <p:cNvCxnSpPr>
            <a:cxnSpLocks/>
          </p:cNvCxnSpPr>
          <p:nvPr/>
        </p:nvCxnSpPr>
        <p:spPr>
          <a:xfrm flipV="1">
            <a:off x="3397957" y="4391377"/>
            <a:ext cx="2698042" cy="104986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367518"/>
      </p:ext>
    </p:extLst>
  </p:cSld>
  <p:clrMapOvr>
    <a:masterClrMapping/>
  </p:clrMapOvr>
</p:sld>
</file>

<file path=ppt/theme/theme1.xml><?xml version="1.0" encoding="utf-8"?>
<a:theme xmlns:a="http://schemas.openxmlformats.org/drawingml/2006/main" name="6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27</Words>
  <Application>Microsoft Office PowerPoint</Application>
  <PresentationFormat>Widescreen</PresentationFormat>
  <Paragraphs>12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Tahoma</vt:lpstr>
      <vt:lpstr>6_Tema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2848</cp:revision>
  <cp:lastPrinted>2021-05-10T16:28:05Z</cp:lastPrinted>
  <dcterms:created xsi:type="dcterms:W3CDTF">2020-08-07T13:20:56Z</dcterms:created>
  <dcterms:modified xsi:type="dcterms:W3CDTF">2022-01-28T09:46:18Z</dcterms:modified>
</cp:coreProperties>
</file>