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8078" r:id="rId2"/>
    <p:sldId id="5493" r:id="rId3"/>
    <p:sldId id="8077" r:id="rId4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69" autoAdjust="0"/>
    <p:restoredTop sz="86320" autoAdjust="0"/>
  </p:normalViewPr>
  <p:slideViewPr>
    <p:cSldViewPr snapToGrid="0" snapToObjects="1">
      <p:cViewPr varScale="1">
        <p:scale>
          <a:sx n="71" d="100"/>
          <a:sy n="71" d="100"/>
        </p:scale>
        <p:origin x="61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28/01/2022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28/01/2022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4D5CF7B-8613-4911-B48D-D6BCCADE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D1D950-056E-4D6D-920F-FCD2FEBB241B}" type="datetimeFigureOut">
              <a:rPr lang="it-IT"/>
              <a:pPr>
                <a:defRPr/>
              </a:pPr>
              <a:t>28/01/2022</a:t>
            </a:fld>
            <a:endParaRPr lang="it-IT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B7DAA07-79B6-47DA-974F-6356209E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D1A79B2-07F4-4552-8B7E-5F837074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7BB5B02-BA39-4C29-99A7-89B7E0B79F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774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8" r:id="rId3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+mn-cs"/>
              </a:rPr>
              <a:t>CPT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621283" y="3763061"/>
            <a:ext cx="338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DISTANZA: 6,5 KM</a:t>
            </a:r>
          </a:p>
          <a:p>
            <a:r>
              <a:rPr lang="it-IT" dirty="0"/>
              <a:t>TEMPO PERC. : 15’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298" y="1867427"/>
            <a:ext cx="188992" cy="46333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202" y="2017063"/>
            <a:ext cx="1237595" cy="499915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9621283" y="3131674"/>
            <a:ext cx="31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33S US 2795 3939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13" y="1831338"/>
            <a:ext cx="3919972" cy="450977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913" y="1832385"/>
            <a:ext cx="3799268" cy="450873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853543" y="814264"/>
            <a:ext cx="4757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CIMITERO ITALIANO</a:t>
            </a:r>
          </a:p>
        </p:txBody>
      </p:sp>
    </p:spTree>
    <p:extLst>
      <p:ext uri="{BB962C8B-B14F-4D97-AF65-F5344CB8AC3E}">
        <p14:creationId xmlns:p14="http://schemas.microsoft.com/office/powerpoint/2010/main" val="4012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A089F0-41A6-4960-A671-6DA71919FEBB}"/>
              </a:ext>
            </a:extLst>
          </p:cNvPr>
          <p:cNvSpPr txBox="1"/>
          <p:nvPr/>
        </p:nvSpPr>
        <p:spPr>
          <a:xfrm>
            <a:off x="155276" y="116005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lang="it-IT" sz="2400" b="1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0516980-DE00-4EFE-B682-8B57BFCA44D7}"/>
              </a:ext>
            </a:extLst>
          </p:cNvPr>
          <p:cNvSpPr txBox="1"/>
          <p:nvPr/>
        </p:nvSpPr>
        <p:spPr>
          <a:xfrm>
            <a:off x="2447127" y="803057"/>
            <a:ext cx="7297745" cy="461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</a:rPr>
              <a:t>CPT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D2350E8-D822-468E-B5A9-6B3FF615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240" y="1919987"/>
            <a:ext cx="2821361" cy="283575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5" name="CasellaDiTesto 9">
            <a:extLst>
              <a:ext uri="{FF2B5EF4-FFF2-40B4-BE49-F238E27FC236}">
                <a16:creationId xmlns:a16="http://schemas.microsoft.com/office/drawing/2014/main" id="{D3F19608-CB09-48FC-B63B-74702151C0AA}"/>
              </a:ext>
            </a:extLst>
          </p:cNvPr>
          <p:cNvSpPr txBox="1"/>
          <p:nvPr/>
        </p:nvSpPr>
        <p:spPr>
          <a:xfrm>
            <a:off x="3111750" y="1493460"/>
            <a:ext cx="5862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/>
              <a:t>02/11/2021</a:t>
            </a:r>
          </a:p>
        </p:txBody>
      </p:sp>
      <p:sp>
        <p:nvSpPr>
          <p:cNvPr id="22" name="CasellaDiTesto 18">
            <a:extLst>
              <a:ext uri="{FF2B5EF4-FFF2-40B4-BE49-F238E27FC236}">
                <a16:creationId xmlns:a16="http://schemas.microsoft.com/office/drawing/2014/main" id="{2B73B641-1693-44BD-9C20-80884B7E82B0}"/>
              </a:ext>
            </a:extLst>
          </p:cNvPr>
          <p:cNvSpPr txBox="1"/>
          <p:nvPr/>
        </p:nvSpPr>
        <p:spPr>
          <a:xfrm>
            <a:off x="102272" y="1872929"/>
            <a:ext cx="473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ORE 11.00LT PARTECIPAZIONE COM. MIASIT ALLA MESSA PRESSO IL CIMITERO ITALIANO  ‘HAMMANGI’;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SCORTA A CURA PERSONALE AMBASCIATA;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ORA TRANSITO T.B.D. </a:t>
            </a:r>
            <a:endParaRPr lang="it-IT" sz="1800" b="1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BD69DADB-98AC-42CF-B19D-ECCD797B0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120" y="4940641"/>
            <a:ext cx="2886520" cy="149658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04278A04-944B-4E7E-B0BB-D5BE38296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120" y="1973038"/>
            <a:ext cx="3032736" cy="275443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3BDF26A1-0465-4C04-AFD3-F886488A4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36" y="4165260"/>
            <a:ext cx="4098312" cy="23985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FA2D8209-8A2B-4054-87BB-9141F17C98BD}"/>
              </a:ext>
            </a:extLst>
          </p:cNvPr>
          <p:cNvCxnSpPr>
            <a:cxnSpLocks/>
          </p:cNvCxnSpPr>
          <p:nvPr/>
        </p:nvCxnSpPr>
        <p:spPr>
          <a:xfrm>
            <a:off x="8432800" y="3904963"/>
            <a:ext cx="986808" cy="2779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33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368731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+mn-cs"/>
              </a:rPr>
              <a:t>CPT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72" y="1942341"/>
            <a:ext cx="5011258" cy="412100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085" y="1942342"/>
            <a:ext cx="5907258" cy="412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9327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6_Tema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user</cp:lastModifiedBy>
  <cp:revision>2848</cp:revision>
  <cp:lastPrinted>2021-05-10T16:28:05Z</cp:lastPrinted>
  <dcterms:created xsi:type="dcterms:W3CDTF">2020-08-07T13:20:56Z</dcterms:created>
  <dcterms:modified xsi:type="dcterms:W3CDTF">2022-01-28T09:34:50Z</dcterms:modified>
</cp:coreProperties>
</file>