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6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1DAC51-9048-4DAF-916D-4D94ED329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38B92577-4693-493D-A837-DF2DF21AEE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EA28BEF-3AF9-4F9D-8DBE-0479F61F6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925C06-21DD-4CA7-8834-90B2FEBE6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CB00089-6119-4A22-B733-90066CE7F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894632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0DD114D-C344-46BD-B115-957EA508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0456D49E-141F-475A-96D0-5360B71B1E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32F512-6C25-4B7C-A525-EBD9B2982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EDD0BEC-8A4A-4289-B7C8-09BF7AB90B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DD395F8-6866-4690-AA9F-9FBBD9DD49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601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6824E154-6639-4F94-A70C-717C780CD7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337EAAD-E5E8-409B-BC93-564E609E74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CAF3AC-6561-4C5F-AE14-79CA486CF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2E67191-88E8-4C65-8C65-F55310A47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C4FF11-26A8-4B8B-A83E-2D3C448E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83897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19E901E-5C18-4629-9DD3-1FD22600F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80063A4-2A71-4A75-97F4-AABBBE5929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79F1227-87D9-4EB4-BEB3-3C0C5851C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A0D38D-D3F5-4B35-8E9F-0FB1CEF39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B9D54CD-1B0C-4D28-8872-FE38EEED2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10898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F7B0E22-38DF-401E-8E58-ED6F29A05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13AFD4C-A512-4BFE-A944-4AABC604D3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0F8562-2E8A-4208-BB05-604CD437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170C992-3DC0-420A-B026-B2519BEF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17B326-2672-4D1D-A5EF-ECA11955AC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4582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63F6A-E8BB-4DE9-A1EF-B00D47731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E0A6BB5-1370-48EA-A500-3277C2E539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2E6EC23-1957-4EB9-8E25-BD20B9186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FB1D0A-C607-4470-8FC8-07654A075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2C27CC0-94E2-4E4E-A4CE-D80FEA064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3CE92669-C5A2-448D-B64A-E47816396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46182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029DF5-7107-4BAE-A0CA-8D014D602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DCF9FB1D-0460-480B-A028-7C17278D2E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4FC9C7C-2285-427B-BEDC-8CB602E92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37FB18C-31F9-42F2-800F-93CD5DCF24D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D0A665F8-F3A3-4C58-B2CB-DAD19894EA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F3B874F1-B8AC-4222-B3B1-239CFD026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A4363325-5C0E-4460-A274-FFAF9750F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98AB9CF-ED25-4D92-93D3-EB810E40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4466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D357B-746F-40B2-89D0-9EA60CFFC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6440316-3B97-4002-A77B-9BE491037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DEB2DD-7B8F-4605-A7FD-26ABBB1BE0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4652FC6-0F8A-45C4-95AF-16727E45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046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68551FA-8086-4D52-AEE4-DE9989B49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250EC61-50F0-4C6F-9A82-82D5F332D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6F9D819-089A-4E0D-8727-2431708F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30397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2134BC-ADD0-42BF-B01A-7D1E7230B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552F3C7-94AF-4A7E-A90C-EAE69411D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CCA85B5A-D1BE-4193-80FB-AE5FA24506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BDDCC0F5-804C-4AA2-821E-FAA8888383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7399CED-904B-4154-B18B-045A2FC1C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2E8F568-7DD3-4BE8-8D8A-FACD72D4F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05322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4142E71-6F97-4A21-B063-C3D4D118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3F1CD7F-0D72-4AD7-B9FF-872FC8A8790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3B16CF5-88FF-4A32-8A80-2972EE0CD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72C588-DEA7-4152-8A2C-3B88E1629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BA8D01A-F567-41B3-908D-167C64801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2D7AB164-FB21-452A-944A-2220B96F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325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50715D-CF5F-47CB-9B9F-D2E2C6EFD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806F1FC-CE09-4EDE-B965-F19E15B26D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45068E-6267-4176-B2FE-EA92D6652E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EC1B9-5306-4793-810A-EFC6C81C250A}" type="datetimeFigureOut">
              <a:rPr lang="it-IT" smtClean="0"/>
              <a:t>13/01/2022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AD325-5C3B-48C4-A66D-46F816CA7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9EA9ED4-EC82-4A4E-96DB-1D7E4C72AF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200E3-CBF9-4629-AA47-D54D5B8EA1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0227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61B91C-282E-4990-ABF2-CA0BE824DC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2241"/>
            <a:ext cx="9144000" cy="2387600"/>
          </a:xfrm>
        </p:spPr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BAEC58B4-686C-4200-8ADA-0810DFE9E4F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D1480F1-4A3F-46BA-80B3-3F805EC7F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590" y="1818022"/>
            <a:ext cx="11980820" cy="48563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cxnSp>
        <p:nvCxnSpPr>
          <p:cNvPr id="7" name="Connettore 2 6">
            <a:extLst>
              <a:ext uri="{FF2B5EF4-FFF2-40B4-BE49-F238E27FC236}">
                <a16:creationId xmlns:a16="http://schemas.microsoft.com/office/drawing/2014/main" id="{188710E0-8A2D-4788-AF1D-6D02C2C36AF2}"/>
              </a:ext>
            </a:extLst>
          </p:cNvPr>
          <p:cNvCxnSpPr>
            <a:cxnSpLocks/>
          </p:cNvCxnSpPr>
          <p:nvPr/>
        </p:nvCxnSpPr>
        <p:spPr>
          <a:xfrm flipH="1">
            <a:off x="9362661" y="3255962"/>
            <a:ext cx="288236" cy="94966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5F50DBA9-C812-4D3C-9BBD-4F534E088AD0}"/>
              </a:ext>
            </a:extLst>
          </p:cNvPr>
          <p:cNvSpPr txBox="1"/>
          <p:nvPr/>
        </p:nvSpPr>
        <p:spPr>
          <a:xfrm>
            <a:off x="8397549" y="2855852"/>
            <a:ext cx="293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solidFill>
                  <a:srgbClr val="FF0000"/>
                </a:solidFill>
              </a:rPr>
              <a:t>MILITARY INTELLINGENCE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id="{AF2FEDDC-5B48-441D-AD90-18F2CEA0E031}"/>
              </a:ext>
            </a:extLst>
          </p:cNvPr>
          <p:cNvCxnSpPr>
            <a:cxnSpLocks/>
          </p:cNvCxnSpPr>
          <p:nvPr/>
        </p:nvCxnSpPr>
        <p:spPr>
          <a:xfrm flipH="1">
            <a:off x="2037522" y="3255962"/>
            <a:ext cx="655983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5DF5FDED-7AC8-4D9D-B2B7-F2567A706DAA}"/>
              </a:ext>
            </a:extLst>
          </p:cNvPr>
          <p:cNvSpPr txBox="1"/>
          <p:nvPr/>
        </p:nvSpPr>
        <p:spPr>
          <a:xfrm>
            <a:off x="2227088" y="2886630"/>
            <a:ext cx="84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N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AB842F8-7FBF-4AE1-AD89-C204B51DEE39}"/>
              </a:ext>
            </a:extLst>
          </p:cNvPr>
          <p:cNvSpPr txBox="1"/>
          <p:nvPr/>
        </p:nvSpPr>
        <p:spPr>
          <a:xfrm>
            <a:off x="5118652" y="1269496"/>
            <a:ext cx="2494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33S US 28393 37914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D92485EF-2D6F-4045-8388-9165A85D114E}"/>
              </a:ext>
            </a:extLst>
          </p:cNvPr>
          <p:cNvSpPr txBox="1"/>
          <p:nvPr/>
        </p:nvSpPr>
        <p:spPr>
          <a:xfrm>
            <a:off x="2793620" y="670220"/>
            <a:ext cx="6857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CENTRO INTELLIGENCE LIBICO</a:t>
            </a:r>
          </a:p>
        </p:txBody>
      </p:sp>
    </p:spTree>
    <p:extLst>
      <p:ext uri="{BB962C8B-B14F-4D97-AF65-F5344CB8AC3E}">
        <p14:creationId xmlns:p14="http://schemas.microsoft.com/office/powerpoint/2010/main" val="11944477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4F9332B-9629-4189-8685-C7780715889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0C030C4-DC0F-4720-A54B-611C168E5E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390F3A2-9940-4ED7-BF98-205E9E68F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771" y="447765"/>
            <a:ext cx="2272458" cy="1349195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C66BB42E-62EE-4085-BD5A-F5732F890C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2082147"/>
            <a:ext cx="9185560" cy="3859967"/>
          </a:xfrm>
          <a:prstGeom prst="rect">
            <a:avLst/>
          </a:prstGeom>
        </p:spPr>
      </p:pic>
      <p:cxnSp>
        <p:nvCxnSpPr>
          <p:cNvPr id="9" name="Connettore 2 8">
            <a:extLst>
              <a:ext uri="{FF2B5EF4-FFF2-40B4-BE49-F238E27FC236}">
                <a16:creationId xmlns:a16="http://schemas.microsoft.com/office/drawing/2014/main" id="{83CB6386-C021-49CE-9CC8-92A1BD289E1F}"/>
              </a:ext>
            </a:extLst>
          </p:cNvPr>
          <p:cNvCxnSpPr/>
          <p:nvPr/>
        </p:nvCxnSpPr>
        <p:spPr>
          <a:xfrm flipH="1">
            <a:off x="8160774" y="2625213"/>
            <a:ext cx="255639" cy="1140542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9168AB4F-D58F-40C0-99B2-7B29DCB8CB01}"/>
              </a:ext>
            </a:extLst>
          </p:cNvPr>
          <p:cNvSpPr txBox="1"/>
          <p:nvPr/>
        </p:nvSpPr>
        <p:spPr>
          <a:xfrm>
            <a:off x="5963478" y="2282565"/>
            <a:ext cx="29320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solidFill>
                  <a:srgbClr val="FF0000"/>
                </a:solidFill>
              </a:rPr>
              <a:t>MILITARY INTELLINGENCE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:a16="http://schemas.microsoft.com/office/drawing/2014/main" id="{99C5E7FF-B681-4D2D-A8F1-D840419A8962}"/>
              </a:ext>
            </a:extLst>
          </p:cNvPr>
          <p:cNvCxnSpPr/>
          <p:nvPr/>
        </p:nvCxnSpPr>
        <p:spPr>
          <a:xfrm>
            <a:off x="1630017" y="1397833"/>
            <a:ext cx="1789044" cy="59223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617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EFE004-799B-4B1A-9E97-24ACB1EAB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AE66008D-7EAC-499E-B218-222620291E4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149337" cy="6858001"/>
          </a:xfrm>
        </p:spPr>
      </p:pic>
      <p:sp>
        <p:nvSpPr>
          <p:cNvPr id="6" name="Figura a mano libera: forma 5">
            <a:extLst>
              <a:ext uri="{FF2B5EF4-FFF2-40B4-BE49-F238E27FC236}">
                <a16:creationId xmlns:a16="http://schemas.microsoft.com/office/drawing/2014/main" id="{D0B2BDEC-F09D-4BE9-BF49-4686E3256010}"/>
              </a:ext>
            </a:extLst>
          </p:cNvPr>
          <p:cNvSpPr/>
          <p:nvPr/>
        </p:nvSpPr>
        <p:spPr>
          <a:xfrm>
            <a:off x="3379304" y="1997765"/>
            <a:ext cx="4890053" cy="4383157"/>
          </a:xfrm>
          <a:custGeom>
            <a:avLst/>
            <a:gdLst>
              <a:gd name="connsiteX0" fmla="*/ 0 w 4890053"/>
              <a:gd name="connsiteY0" fmla="*/ 3906078 h 4383157"/>
              <a:gd name="connsiteX1" fmla="*/ 59635 w 4890053"/>
              <a:gd name="connsiteY1" fmla="*/ 3916018 h 4383157"/>
              <a:gd name="connsiteX2" fmla="*/ 119270 w 4890053"/>
              <a:gd name="connsiteY2" fmla="*/ 3886200 h 4383157"/>
              <a:gd name="connsiteX3" fmla="*/ 149087 w 4890053"/>
              <a:gd name="connsiteY3" fmla="*/ 3876261 h 4383157"/>
              <a:gd name="connsiteX4" fmla="*/ 218661 w 4890053"/>
              <a:gd name="connsiteY4" fmla="*/ 3886200 h 4383157"/>
              <a:gd name="connsiteX5" fmla="*/ 278296 w 4890053"/>
              <a:gd name="connsiteY5" fmla="*/ 3896139 h 4383157"/>
              <a:gd name="connsiteX6" fmla="*/ 427383 w 4890053"/>
              <a:gd name="connsiteY6" fmla="*/ 3886200 h 4383157"/>
              <a:gd name="connsiteX7" fmla="*/ 546653 w 4890053"/>
              <a:gd name="connsiteY7" fmla="*/ 3896139 h 4383157"/>
              <a:gd name="connsiteX8" fmla="*/ 586409 w 4890053"/>
              <a:gd name="connsiteY8" fmla="*/ 3935896 h 4383157"/>
              <a:gd name="connsiteX9" fmla="*/ 795131 w 4890053"/>
              <a:gd name="connsiteY9" fmla="*/ 4005470 h 4383157"/>
              <a:gd name="connsiteX10" fmla="*/ 864705 w 4890053"/>
              <a:gd name="connsiteY10" fmla="*/ 4045226 h 4383157"/>
              <a:gd name="connsiteX11" fmla="*/ 894522 w 4890053"/>
              <a:gd name="connsiteY11" fmla="*/ 4055165 h 4383157"/>
              <a:gd name="connsiteX12" fmla="*/ 964096 w 4890053"/>
              <a:gd name="connsiteY12" fmla="*/ 4104861 h 4383157"/>
              <a:gd name="connsiteX13" fmla="*/ 1043609 w 4890053"/>
              <a:gd name="connsiteY13" fmla="*/ 4124739 h 4383157"/>
              <a:gd name="connsiteX14" fmla="*/ 1083366 w 4890053"/>
              <a:gd name="connsiteY14" fmla="*/ 4144618 h 4383157"/>
              <a:gd name="connsiteX15" fmla="*/ 1182757 w 4890053"/>
              <a:gd name="connsiteY15" fmla="*/ 4154557 h 4383157"/>
              <a:gd name="connsiteX16" fmla="*/ 1232453 w 4890053"/>
              <a:gd name="connsiteY16" fmla="*/ 4164496 h 4383157"/>
              <a:gd name="connsiteX17" fmla="*/ 1262270 w 4890053"/>
              <a:gd name="connsiteY17" fmla="*/ 4204252 h 4383157"/>
              <a:gd name="connsiteX18" fmla="*/ 1361661 w 4890053"/>
              <a:gd name="connsiteY18" fmla="*/ 4263887 h 4383157"/>
              <a:gd name="connsiteX19" fmla="*/ 1560444 w 4890053"/>
              <a:gd name="connsiteY19" fmla="*/ 4313583 h 4383157"/>
              <a:gd name="connsiteX20" fmla="*/ 1590261 w 4890053"/>
              <a:gd name="connsiteY20" fmla="*/ 4323522 h 4383157"/>
              <a:gd name="connsiteX21" fmla="*/ 1729409 w 4890053"/>
              <a:gd name="connsiteY21" fmla="*/ 4373218 h 4383157"/>
              <a:gd name="connsiteX22" fmla="*/ 1818861 w 4890053"/>
              <a:gd name="connsiteY22" fmla="*/ 4383157 h 4383157"/>
              <a:gd name="connsiteX23" fmla="*/ 2136913 w 4890053"/>
              <a:gd name="connsiteY23" fmla="*/ 4373218 h 4383157"/>
              <a:gd name="connsiteX24" fmla="*/ 2186609 w 4890053"/>
              <a:gd name="connsiteY24" fmla="*/ 4323522 h 4383157"/>
              <a:gd name="connsiteX25" fmla="*/ 2216426 w 4890053"/>
              <a:gd name="connsiteY25" fmla="*/ 4293705 h 4383157"/>
              <a:gd name="connsiteX26" fmla="*/ 2385392 w 4890053"/>
              <a:gd name="connsiteY26" fmla="*/ 4253948 h 4383157"/>
              <a:gd name="connsiteX27" fmla="*/ 2484783 w 4890053"/>
              <a:gd name="connsiteY27" fmla="*/ 4214192 h 4383157"/>
              <a:gd name="connsiteX28" fmla="*/ 2524539 w 4890053"/>
              <a:gd name="connsiteY28" fmla="*/ 4164496 h 4383157"/>
              <a:gd name="connsiteX29" fmla="*/ 2534479 w 4890053"/>
              <a:gd name="connsiteY29" fmla="*/ 4134678 h 4383157"/>
              <a:gd name="connsiteX30" fmla="*/ 2594113 w 4890053"/>
              <a:gd name="connsiteY30" fmla="*/ 4035287 h 4383157"/>
              <a:gd name="connsiteX31" fmla="*/ 2613992 w 4890053"/>
              <a:gd name="connsiteY31" fmla="*/ 4015409 h 4383157"/>
              <a:gd name="connsiteX32" fmla="*/ 2633870 w 4890053"/>
              <a:gd name="connsiteY32" fmla="*/ 3985592 h 4383157"/>
              <a:gd name="connsiteX33" fmla="*/ 2653748 w 4890053"/>
              <a:gd name="connsiteY33" fmla="*/ 3945835 h 4383157"/>
              <a:gd name="connsiteX34" fmla="*/ 2683566 w 4890053"/>
              <a:gd name="connsiteY34" fmla="*/ 3925957 h 4383157"/>
              <a:gd name="connsiteX35" fmla="*/ 2713383 w 4890053"/>
              <a:gd name="connsiteY35" fmla="*/ 3846444 h 4383157"/>
              <a:gd name="connsiteX36" fmla="*/ 2723322 w 4890053"/>
              <a:gd name="connsiteY36" fmla="*/ 3786809 h 4383157"/>
              <a:gd name="connsiteX37" fmla="*/ 2743200 w 4890053"/>
              <a:gd name="connsiteY37" fmla="*/ 3756992 h 4383157"/>
              <a:gd name="connsiteX38" fmla="*/ 2763079 w 4890053"/>
              <a:gd name="connsiteY38" fmla="*/ 3717235 h 4383157"/>
              <a:gd name="connsiteX39" fmla="*/ 2773018 w 4890053"/>
              <a:gd name="connsiteY39" fmla="*/ 3657600 h 4383157"/>
              <a:gd name="connsiteX40" fmla="*/ 2852531 w 4890053"/>
              <a:gd name="connsiteY40" fmla="*/ 3528392 h 4383157"/>
              <a:gd name="connsiteX41" fmla="*/ 2872409 w 4890053"/>
              <a:gd name="connsiteY41" fmla="*/ 3488635 h 4383157"/>
              <a:gd name="connsiteX42" fmla="*/ 2882348 w 4890053"/>
              <a:gd name="connsiteY42" fmla="*/ 3438939 h 4383157"/>
              <a:gd name="connsiteX43" fmla="*/ 2922105 w 4890053"/>
              <a:gd name="connsiteY43" fmla="*/ 3369365 h 4383157"/>
              <a:gd name="connsiteX44" fmla="*/ 2941983 w 4890053"/>
              <a:gd name="connsiteY44" fmla="*/ 3160644 h 4383157"/>
              <a:gd name="connsiteX45" fmla="*/ 2961861 w 4890053"/>
              <a:gd name="connsiteY45" fmla="*/ 3110948 h 4383157"/>
              <a:gd name="connsiteX46" fmla="*/ 2971800 w 4890053"/>
              <a:gd name="connsiteY46" fmla="*/ 3071192 h 4383157"/>
              <a:gd name="connsiteX47" fmla="*/ 3001618 w 4890053"/>
              <a:gd name="connsiteY47" fmla="*/ 2981739 h 4383157"/>
              <a:gd name="connsiteX48" fmla="*/ 3011557 w 4890053"/>
              <a:gd name="connsiteY48" fmla="*/ 2941983 h 4383157"/>
              <a:gd name="connsiteX49" fmla="*/ 3031435 w 4890053"/>
              <a:gd name="connsiteY49" fmla="*/ 2902226 h 4383157"/>
              <a:gd name="connsiteX50" fmla="*/ 3001618 w 4890053"/>
              <a:gd name="connsiteY50" fmla="*/ 2673626 h 4383157"/>
              <a:gd name="connsiteX51" fmla="*/ 3011557 w 4890053"/>
              <a:gd name="connsiteY51" fmla="*/ 2524539 h 4383157"/>
              <a:gd name="connsiteX52" fmla="*/ 3051313 w 4890053"/>
              <a:gd name="connsiteY52" fmla="*/ 2375452 h 4383157"/>
              <a:gd name="connsiteX53" fmla="*/ 3081131 w 4890053"/>
              <a:gd name="connsiteY53" fmla="*/ 2156792 h 4383157"/>
              <a:gd name="connsiteX54" fmla="*/ 3061253 w 4890053"/>
              <a:gd name="connsiteY54" fmla="*/ 1967948 h 4383157"/>
              <a:gd name="connsiteX55" fmla="*/ 3051313 w 4890053"/>
              <a:gd name="connsiteY55" fmla="*/ 1938131 h 4383157"/>
              <a:gd name="connsiteX56" fmla="*/ 3031435 w 4890053"/>
              <a:gd name="connsiteY56" fmla="*/ 1918252 h 4383157"/>
              <a:gd name="connsiteX57" fmla="*/ 3021496 w 4890053"/>
              <a:gd name="connsiteY57" fmla="*/ 1838739 h 4383157"/>
              <a:gd name="connsiteX58" fmla="*/ 3011557 w 4890053"/>
              <a:gd name="connsiteY58" fmla="*/ 1808922 h 4383157"/>
              <a:gd name="connsiteX59" fmla="*/ 3001618 w 4890053"/>
              <a:gd name="connsiteY59" fmla="*/ 1749287 h 4383157"/>
              <a:gd name="connsiteX60" fmla="*/ 2981739 w 4890053"/>
              <a:gd name="connsiteY60" fmla="*/ 1719470 h 4383157"/>
              <a:gd name="connsiteX61" fmla="*/ 2961861 w 4890053"/>
              <a:gd name="connsiteY61" fmla="*/ 1669774 h 4383157"/>
              <a:gd name="connsiteX62" fmla="*/ 2941983 w 4890053"/>
              <a:gd name="connsiteY62" fmla="*/ 1610139 h 4383157"/>
              <a:gd name="connsiteX63" fmla="*/ 2902226 w 4890053"/>
              <a:gd name="connsiteY63" fmla="*/ 1530626 h 4383157"/>
              <a:gd name="connsiteX64" fmla="*/ 2852531 w 4890053"/>
              <a:gd name="connsiteY64" fmla="*/ 1441174 h 4383157"/>
              <a:gd name="connsiteX65" fmla="*/ 2832653 w 4890053"/>
              <a:gd name="connsiteY65" fmla="*/ 1401418 h 4383157"/>
              <a:gd name="connsiteX66" fmla="*/ 2802835 w 4890053"/>
              <a:gd name="connsiteY66" fmla="*/ 1272209 h 4383157"/>
              <a:gd name="connsiteX67" fmla="*/ 2782957 w 4890053"/>
              <a:gd name="connsiteY67" fmla="*/ 1232452 h 4383157"/>
              <a:gd name="connsiteX68" fmla="*/ 2773018 w 4890053"/>
              <a:gd name="connsiteY68" fmla="*/ 1202635 h 4383157"/>
              <a:gd name="connsiteX69" fmla="*/ 2763079 w 4890053"/>
              <a:gd name="connsiteY69" fmla="*/ 1162878 h 4383157"/>
              <a:gd name="connsiteX70" fmla="*/ 2743200 w 4890053"/>
              <a:gd name="connsiteY70" fmla="*/ 1133061 h 4383157"/>
              <a:gd name="connsiteX71" fmla="*/ 2713383 w 4890053"/>
              <a:gd name="connsiteY71" fmla="*/ 1033670 h 4383157"/>
              <a:gd name="connsiteX72" fmla="*/ 2703444 w 4890053"/>
              <a:gd name="connsiteY72" fmla="*/ 1003852 h 4383157"/>
              <a:gd name="connsiteX73" fmla="*/ 2693505 w 4890053"/>
              <a:gd name="connsiteY73" fmla="*/ 944218 h 4383157"/>
              <a:gd name="connsiteX74" fmla="*/ 2703444 w 4890053"/>
              <a:gd name="connsiteY74" fmla="*/ 805070 h 4383157"/>
              <a:gd name="connsiteX75" fmla="*/ 2723322 w 4890053"/>
              <a:gd name="connsiteY75" fmla="*/ 765313 h 4383157"/>
              <a:gd name="connsiteX76" fmla="*/ 2763079 w 4890053"/>
              <a:gd name="connsiteY76" fmla="*/ 715618 h 4383157"/>
              <a:gd name="connsiteX77" fmla="*/ 2812774 w 4890053"/>
              <a:gd name="connsiteY77" fmla="*/ 636105 h 4383157"/>
              <a:gd name="connsiteX78" fmla="*/ 2832653 w 4890053"/>
              <a:gd name="connsiteY78" fmla="*/ 606287 h 4383157"/>
              <a:gd name="connsiteX79" fmla="*/ 2862470 w 4890053"/>
              <a:gd name="connsiteY79" fmla="*/ 596348 h 4383157"/>
              <a:gd name="connsiteX80" fmla="*/ 2912166 w 4890053"/>
              <a:gd name="connsiteY80" fmla="*/ 556592 h 4383157"/>
              <a:gd name="connsiteX81" fmla="*/ 2951922 w 4890053"/>
              <a:gd name="connsiteY81" fmla="*/ 536713 h 4383157"/>
              <a:gd name="connsiteX82" fmla="*/ 2981739 w 4890053"/>
              <a:gd name="connsiteY82" fmla="*/ 516835 h 4383157"/>
              <a:gd name="connsiteX83" fmla="*/ 3051313 w 4890053"/>
              <a:gd name="connsiteY83" fmla="*/ 477078 h 4383157"/>
              <a:gd name="connsiteX84" fmla="*/ 3091070 w 4890053"/>
              <a:gd name="connsiteY84" fmla="*/ 447261 h 4383157"/>
              <a:gd name="connsiteX85" fmla="*/ 3120887 w 4890053"/>
              <a:gd name="connsiteY85" fmla="*/ 427383 h 4383157"/>
              <a:gd name="connsiteX86" fmla="*/ 3180522 w 4890053"/>
              <a:gd name="connsiteY86" fmla="*/ 377687 h 4383157"/>
              <a:gd name="connsiteX87" fmla="*/ 3220279 w 4890053"/>
              <a:gd name="connsiteY87" fmla="*/ 337931 h 4383157"/>
              <a:gd name="connsiteX88" fmla="*/ 3289853 w 4890053"/>
              <a:gd name="connsiteY88" fmla="*/ 298174 h 4383157"/>
              <a:gd name="connsiteX89" fmla="*/ 3329609 w 4890053"/>
              <a:gd name="connsiteY89" fmla="*/ 268357 h 4383157"/>
              <a:gd name="connsiteX90" fmla="*/ 3429000 w 4890053"/>
              <a:gd name="connsiteY90" fmla="*/ 198783 h 4383157"/>
              <a:gd name="connsiteX91" fmla="*/ 3488635 w 4890053"/>
              <a:gd name="connsiteY91" fmla="*/ 129209 h 4383157"/>
              <a:gd name="connsiteX92" fmla="*/ 3538331 w 4890053"/>
              <a:gd name="connsiteY92" fmla="*/ 79513 h 4383157"/>
              <a:gd name="connsiteX93" fmla="*/ 3558209 w 4890053"/>
              <a:gd name="connsiteY93" fmla="*/ 49696 h 4383157"/>
              <a:gd name="connsiteX94" fmla="*/ 3588026 w 4890053"/>
              <a:gd name="connsiteY94" fmla="*/ 29818 h 4383157"/>
              <a:gd name="connsiteX95" fmla="*/ 3627783 w 4890053"/>
              <a:gd name="connsiteY95" fmla="*/ 0 h 4383157"/>
              <a:gd name="connsiteX96" fmla="*/ 3756992 w 4890053"/>
              <a:gd name="connsiteY96" fmla="*/ 19878 h 4383157"/>
              <a:gd name="connsiteX97" fmla="*/ 3796748 w 4890053"/>
              <a:gd name="connsiteY97" fmla="*/ 69574 h 4383157"/>
              <a:gd name="connsiteX98" fmla="*/ 3906079 w 4890053"/>
              <a:gd name="connsiteY98" fmla="*/ 119270 h 4383157"/>
              <a:gd name="connsiteX99" fmla="*/ 3955774 w 4890053"/>
              <a:gd name="connsiteY99" fmla="*/ 159026 h 4383157"/>
              <a:gd name="connsiteX100" fmla="*/ 4015409 w 4890053"/>
              <a:gd name="connsiteY100" fmla="*/ 208722 h 4383157"/>
              <a:gd name="connsiteX101" fmla="*/ 4045226 w 4890053"/>
              <a:gd name="connsiteY101" fmla="*/ 218661 h 4383157"/>
              <a:gd name="connsiteX102" fmla="*/ 4124739 w 4890053"/>
              <a:gd name="connsiteY102" fmla="*/ 248478 h 4383157"/>
              <a:gd name="connsiteX103" fmla="*/ 4184374 w 4890053"/>
              <a:gd name="connsiteY103" fmla="*/ 298174 h 4383157"/>
              <a:gd name="connsiteX104" fmla="*/ 4234070 w 4890053"/>
              <a:gd name="connsiteY104" fmla="*/ 377687 h 4383157"/>
              <a:gd name="connsiteX105" fmla="*/ 4273826 w 4890053"/>
              <a:gd name="connsiteY105" fmla="*/ 427383 h 4383157"/>
              <a:gd name="connsiteX106" fmla="*/ 4303644 w 4890053"/>
              <a:gd name="connsiteY106" fmla="*/ 487018 h 4383157"/>
              <a:gd name="connsiteX107" fmla="*/ 4333461 w 4890053"/>
              <a:gd name="connsiteY107" fmla="*/ 506896 h 4383157"/>
              <a:gd name="connsiteX108" fmla="*/ 4422913 w 4890053"/>
              <a:gd name="connsiteY108" fmla="*/ 556592 h 4383157"/>
              <a:gd name="connsiteX109" fmla="*/ 4492487 w 4890053"/>
              <a:gd name="connsiteY109" fmla="*/ 606287 h 4383157"/>
              <a:gd name="connsiteX110" fmla="*/ 4522305 w 4890053"/>
              <a:gd name="connsiteY110" fmla="*/ 626165 h 4383157"/>
              <a:gd name="connsiteX111" fmla="*/ 4562061 w 4890053"/>
              <a:gd name="connsiteY111" fmla="*/ 646044 h 4383157"/>
              <a:gd name="connsiteX112" fmla="*/ 4591879 w 4890053"/>
              <a:gd name="connsiteY112" fmla="*/ 675861 h 4383157"/>
              <a:gd name="connsiteX113" fmla="*/ 4651513 w 4890053"/>
              <a:gd name="connsiteY113" fmla="*/ 705678 h 4383157"/>
              <a:gd name="connsiteX114" fmla="*/ 4671392 w 4890053"/>
              <a:gd name="connsiteY114" fmla="*/ 725557 h 4383157"/>
              <a:gd name="connsiteX115" fmla="*/ 4711148 w 4890053"/>
              <a:gd name="connsiteY115" fmla="*/ 745435 h 4383157"/>
              <a:gd name="connsiteX116" fmla="*/ 4740966 w 4890053"/>
              <a:gd name="connsiteY116" fmla="*/ 785192 h 4383157"/>
              <a:gd name="connsiteX117" fmla="*/ 4820479 w 4890053"/>
              <a:gd name="connsiteY117" fmla="*/ 824948 h 4383157"/>
              <a:gd name="connsiteX118" fmla="*/ 4870174 w 4890053"/>
              <a:gd name="connsiteY118" fmla="*/ 874644 h 4383157"/>
              <a:gd name="connsiteX119" fmla="*/ 4890053 w 4890053"/>
              <a:gd name="connsiteY119" fmla="*/ 904461 h 4383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</a:cxnLst>
            <a:rect l="l" t="t" r="r" b="b"/>
            <a:pathLst>
              <a:path w="4890053" h="4383157">
                <a:moveTo>
                  <a:pt x="0" y="3906078"/>
                </a:moveTo>
                <a:cubicBezTo>
                  <a:pt x="19878" y="3909391"/>
                  <a:pt x="39482" y="3916018"/>
                  <a:pt x="59635" y="3916018"/>
                </a:cubicBezTo>
                <a:cubicBezTo>
                  <a:pt x="84616" y="3916018"/>
                  <a:pt x="99171" y="3896250"/>
                  <a:pt x="119270" y="3886200"/>
                </a:cubicBezTo>
                <a:cubicBezTo>
                  <a:pt x="128641" y="3881515"/>
                  <a:pt x="139148" y="3879574"/>
                  <a:pt x="149087" y="3876261"/>
                </a:cubicBezTo>
                <a:lnTo>
                  <a:pt x="218661" y="3886200"/>
                </a:lnTo>
                <a:cubicBezTo>
                  <a:pt x="238579" y="3889264"/>
                  <a:pt x="258143" y="3896139"/>
                  <a:pt x="278296" y="3896139"/>
                </a:cubicBezTo>
                <a:cubicBezTo>
                  <a:pt x="328102" y="3896139"/>
                  <a:pt x="377687" y="3889513"/>
                  <a:pt x="427383" y="3886200"/>
                </a:cubicBezTo>
                <a:cubicBezTo>
                  <a:pt x="475884" y="3870033"/>
                  <a:pt x="476985" y="3863984"/>
                  <a:pt x="546653" y="3896139"/>
                </a:cubicBezTo>
                <a:cubicBezTo>
                  <a:pt x="563669" y="3903993"/>
                  <a:pt x="569488" y="3927838"/>
                  <a:pt x="586409" y="3935896"/>
                </a:cubicBezTo>
                <a:cubicBezTo>
                  <a:pt x="669171" y="3975307"/>
                  <a:pt x="720092" y="3986711"/>
                  <a:pt x="795131" y="4005470"/>
                </a:cubicBezTo>
                <a:cubicBezTo>
                  <a:pt x="818322" y="4018722"/>
                  <a:pt x="840814" y="4033281"/>
                  <a:pt x="864705" y="4045226"/>
                </a:cubicBezTo>
                <a:cubicBezTo>
                  <a:pt x="874076" y="4049911"/>
                  <a:pt x="885538" y="4049775"/>
                  <a:pt x="894522" y="4055165"/>
                </a:cubicBezTo>
                <a:cubicBezTo>
                  <a:pt x="962341" y="4095858"/>
                  <a:pt x="835692" y="4055476"/>
                  <a:pt x="964096" y="4104861"/>
                </a:cubicBezTo>
                <a:cubicBezTo>
                  <a:pt x="989595" y="4114668"/>
                  <a:pt x="1043609" y="4124739"/>
                  <a:pt x="1043609" y="4124739"/>
                </a:cubicBezTo>
                <a:cubicBezTo>
                  <a:pt x="1056861" y="4131365"/>
                  <a:pt x="1068878" y="4141513"/>
                  <a:pt x="1083366" y="4144618"/>
                </a:cubicBezTo>
                <a:cubicBezTo>
                  <a:pt x="1115922" y="4151595"/>
                  <a:pt x="1149753" y="4150157"/>
                  <a:pt x="1182757" y="4154557"/>
                </a:cubicBezTo>
                <a:cubicBezTo>
                  <a:pt x="1199502" y="4156790"/>
                  <a:pt x="1215888" y="4161183"/>
                  <a:pt x="1232453" y="4164496"/>
                </a:cubicBezTo>
                <a:cubicBezTo>
                  <a:pt x="1242392" y="4177748"/>
                  <a:pt x="1250557" y="4192539"/>
                  <a:pt x="1262270" y="4204252"/>
                </a:cubicBezTo>
                <a:cubicBezTo>
                  <a:pt x="1284873" y="4226855"/>
                  <a:pt x="1334077" y="4254232"/>
                  <a:pt x="1361661" y="4263887"/>
                </a:cubicBezTo>
                <a:cubicBezTo>
                  <a:pt x="1464603" y="4299917"/>
                  <a:pt x="1476447" y="4299584"/>
                  <a:pt x="1560444" y="4313583"/>
                </a:cubicBezTo>
                <a:cubicBezTo>
                  <a:pt x="1570383" y="4316896"/>
                  <a:pt x="1580534" y="4319631"/>
                  <a:pt x="1590261" y="4323522"/>
                </a:cubicBezTo>
                <a:cubicBezTo>
                  <a:pt x="1648966" y="4347004"/>
                  <a:pt x="1667157" y="4361545"/>
                  <a:pt x="1729409" y="4373218"/>
                </a:cubicBezTo>
                <a:cubicBezTo>
                  <a:pt x="1758896" y="4378747"/>
                  <a:pt x="1789044" y="4379844"/>
                  <a:pt x="1818861" y="4383157"/>
                </a:cubicBezTo>
                <a:lnTo>
                  <a:pt x="2136913" y="4373218"/>
                </a:lnTo>
                <a:cubicBezTo>
                  <a:pt x="2160038" y="4369468"/>
                  <a:pt x="2170044" y="4340087"/>
                  <a:pt x="2186609" y="4323522"/>
                </a:cubicBezTo>
                <a:cubicBezTo>
                  <a:pt x="2196548" y="4313583"/>
                  <a:pt x="2202597" y="4296219"/>
                  <a:pt x="2216426" y="4293705"/>
                </a:cubicBezTo>
                <a:cubicBezTo>
                  <a:pt x="2295176" y="4279386"/>
                  <a:pt x="2319578" y="4280273"/>
                  <a:pt x="2385392" y="4253948"/>
                </a:cubicBezTo>
                <a:lnTo>
                  <a:pt x="2484783" y="4214192"/>
                </a:lnTo>
                <a:cubicBezTo>
                  <a:pt x="2503271" y="4195703"/>
                  <a:pt x="2512001" y="4189571"/>
                  <a:pt x="2524539" y="4164496"/>
                </a:cubicBezTo>
                <a:cubicBezTo>
                  <a:pt x="2529225" y="4155125"/>
                  <a:pt x="2529793" y="4144049"/>
                  <a:pt x="2534479" y="4134678"/>
                </a:cubicBezTo>
                <a:cubicBezTo>
                  <a:pt x="2539070" y="4125496"/>
                  <a:pt x="2577796" y="4055683"/>
                  <a:pt x="2594113" y="4035287"/>
                </a:cubicBezTo>
                <a:cubicBezTo>
                  <a:pt x="2599967" y="4027970"/>
                  <a:pt x="2608138" y="4022726"/>
                  <a:pt x="2613992" y="4015409"/>
                </a:cubicBezTo>
                <a:cubicBezTo>
                  <a:pt x="2621454" y="4006081"/>
                  <a:pt x="2627944" y="3995963"/>
                  <a:pt x="2633870" y="3985592"/>
                </a:cubicBezTo>
                <a:cubicBezTo>
                  <a:pt x="2641221" y="3972728"/>
                  <a:pt x="2644263" y="3957217"/>
                  <a:pt x="2653748" y="3945835"/>
                </a:cubicBezTo>
                <a:cubicBezTo>
                  <a:pt x="2661395" y="3936658"/>
                  <a:pt x="2673627" y="3932583"/>
                  <a:pt x="2683566" y="3925957"/>
                </a:cubicBezTo>
                <a:cubicBezTo>
                  <a:pt x="2693505" y="3899453"/>
                  <a:pt x="2705607" y="3873661"/>
                  <a:pt x="2713383" y="3846444"/>
                </a:cubicBezTo>
                <a:cubicBezTo>
                  <a:pt x="2718919" y="3827067"/>
                  <a:pt x="2716949" y="3805927"/>
                  <a:pt x="2723322" y="3786809"/>
                </a:cubicBezTo>
                <a:cubicBezTo>
                  <a:pt x="2727099" y="3775477"/>
                  <a:pt x="2737273" y="3767363"/>
                  <a:pt x="2743200" y="3756992"/>
                </a:cubicBezTo>
                <a:cubicBezTo>
                  <a:pt x="2750551" y="3744128"/>
                  <a:pt x="2756453" y="3730487"/>
                  <a:pt x="2763079" y="3717235"/>
                </a:cubicBezTo>
                <a:cubicBezTo>
                  <a:pt x="2766392" y="3697357"/>
                  <a:pt x="2765784" y="3676409"/>
                  <a:pt x="2773018" y="3657600"/>
                </a:cubicBezTo>
                <a:cubicBezTo>
                  <a:pt x="2802368" y="3581290"/>
                  <a:pt x="2817867" y="3597723"/>
                  <a:pt x="2852531" y="3528392"/>
                </a:cubicBezTo>
                <a:lnTo>
                  <a:pt x="2872409" y="3488635"/>
                </a:lnTo>
                <a:cubicBezTo>
                  <a:pt x="2875722" y="3472070"/>
                  <a:pt x="2877006" y="3454965"/>
                  <a:pt x="2882348" y="3438939"/>
                </a:cubicBezTo>
                <a:cubicBezTo>
                  <a:pt x="2890755" y="3413718"/>
                  <a:pt x="2907563" y="3391177"/>
                  <a:pt x="2922105" y="3369365"/>
                </a:cubicBezTo>
                <a:cubicBezTo>
                  <a:pt x="2955017" y="3270628"/>
                  <a:pt x="2908169" y="3419891"/>
                  <a:pt x="2941983" y="3160644"/>
                </a:cubicBezTo>
                <a:cubicBezTo>
                  <a:pt x="2944291" y="3142952"/>
                  <a:pt x="2956219" y="3127874"/>
                  <a:pt x="2961861" y="3110948"/>
                </a:cubicBezTo>
                <a:cubicBezTo>
                  <a:pt x="2966181" y="3097989"/>
                  <a:pt x="2967783" y="3084248"/>
                  <a:pt x="2971800" y="3071192"/>
                </a:cubicBezTo>
                <a:cubicBezTo>
                  <a:pt x="2981043" y="3041151"/>
                  <a:pt x="2993995" y="3012231"/>
                  <a:pt x="3001618" y="2981739"/>
                </a:cubicBezTo>
                <a:cubicBezTo>
                  <a:pt x="3004931" y="2968487"/>
                  <a:pt x="3006761" y="2954773"/>
                  <a:pt x="3011557" y="2941983"/>
                </a:cubicBezTo>
                <a:cubicBezTo>
                  <a:pt x="3016759" y="2928110"/>
                  <a:pt x="3024809" y="2915478"/>
                  <a:pt x="3031435" y="2902226"/>
                </a:cubicBezTo>
                <a:cubicBezTo>
                  <a:pt x="3021496" y="2826026"/>
                  <a:pt x="2996506" y="2750301"/>
                  <a:pt x="3001618" y="2673626"/>
                </a:cubicBezTo>
                <a:cubicBezTo>
                  <a:pt x="3004931" y="2623930"/>
                  <a:pt x="3005379" y="2573960"/>
                  <a:pt x="3011557" y="2524539"/>
                </a:cubicBezTo>
                <a:cubicBezTo>
                  <a:pt x="3018884" y="2465923"/>
                  <a:pt x="3033504" y="2428879"/>
                  <a:pt x="3051313" y="2375452"/>
                </a:cubicBezTo>
                <a:cubicBezTo>
                  <a:pt x="3073692" y="2196429"/>
                  <a:pt x="3062410" y="2269120"/>
                  <a:pt x="3081131" y="2156792"/>
                </a:cubicBezTo>
                <a:cubicBezTo>
                  <a:pt x="3074505" y="2093844"/>
                  <a:pt x="3069805" y="2030663"/>
                  <a:pt x="3061253" y="1967948"/>
                </a:cubicBezTo>
                <a:cubicBezTo>
                  <a:pt x="3059837" y="1957567"/>
                  <a:pt x="3056703" y="1947115"/>
                  <a:pt x="3051313" y="1938131"/>
                </a:cubicBezTo>
                <a:cubicBezTo>
                  <a:pt x="3046492" y="1930096"/>
                  <a:pt x="3038061" y="1924878"/>
                  <a:pt x="3031435" y="1918252"/>
                </a:cubicBezTo>
                <a:cubicBezTo>
                  <a:pt x="3028122" y="1891748"/>
                  <a:pt x="3026274" y="1865019"/>
                  <a:pt x="3021496" y="1838739"/>
                </a:cubicBezTo>
                <a:cubicBezTo>
                  <a:pt x="3019622" y="1828431"/>
                  <a:pt x="3013830" y="1819149"/>
                  <a:pt x="3011557" y="1808922"/>
                </a:cubicBezTo>
                <a:cubicBezTo>
                  <a:pt x="3007185" y="1789249"/>
                  <a:pt x="3007991" y="1768405"/>
                  <a:pt x="3001618" y="1749287"/>
                </a:cubicBezTo>
                <a:cubicBezTo>
                  <a:pt x="2997840" y="1737955"/>
                  <a:pt x="2987081" y="1730154"/>
                  <a:pt x="2981739" y="1719470"/>
                </a:cubicBezTo>
                <a:cubicBezTo>
                  <a:pt x="2973760" y="1703512"/>
                  <a:pt x="2967958" y="1686541"/>
                  <a:pt x="2961861" y="1669774"/>
                </a:cubicBezTo>
                <a:cubicBezTo>
                  <a:pt x="2954700" y="1650082"/>
                  <a:pt x="2951354" y="1628880"/>
                  <a:pt x="2941983" y="1610139"/>
                </a:cubicBezTo>
                <a:cubicBezTo>
                  <a:pt x="2928731" y="1583635"/>
                  <a:pt x="2920006" y="1554332"/>
                  <a:pt x="2902226" y="1530626"/>
                </a:cubicBezTo>
                <a:cubicBezTo>
                  <a:pt x="2855112" y="1467808"/>
                  <a:pt x="2885661" y="1515716"/>
                  <a:pt x="2852531" y="1441174"/>
                </a:cubicBezTo>
                <a:cubicBezTo>
                  <a:pt x="2846514" y="1427635"/>
                  <a:pt x="2837716" y="1415342"/>
                  <a:pt x="2832653" y="1401418"/>
                </a:cubicBezTo>
                <a:cubicBezTo>
                  <a:pt x="2763845" y="1212198"/>
                  <a:pt x="2852995" y="1439413"/>
                  <a:pt x="2802835" y="1272209"/>
                </a:cubicBezTo>
                <a:cubicBezTo>
                  <a:pt x="2798578" y="1258017"/>
                  <a:pt x="2788793" y="1246071"/>
                  <a:pt x="2782957" y="1232452"/>
                </a:cubicBezTo>
                <a:cubicBezTo>
                  <a:pt x="2778830" y="1222822"/>
                  <a:pt x="2775896" y="1212709"/>
                  <a:pt x="2773018" y="1202635"/>
                </a:cubicBezTo>
                <a:cubicBezTo>
                  <a:pt x="2769265" y="1189500"/>
                  <a:pt x="2768460" y="1175434"/>
                  <a:pt x="2763079" y="1162878"/>
                </a:cubicBezTo>
                <a:cubicBezTo>
                  <a:pt x="2758373" y="1151898"/>
                  <a:pt x="2749826" y="1143000"/>
                  <a:pt x="2743200" y="1133061"/>
                </a:cubicBezTo>
                <a:cubicBezTo>
                  <a:pt x="2695963" y="991348"/>
                  <a:pt x="2743423" y="1138813"/>
                  <a:pt x="2713383" y="1033670"/>
                </a:cubicBezTo>
                <a:cubicBezTo>
                  <a:pt x="2710505" y="1023596"/>
                  <a:pt x="2705717" y="1014079"/>
                  <a:pt x="2703444" y="1003852"/>
                </a:cubicBezTo>
                <a:cubicBezTo>
                  <a:pt x="2699072" y="984180"/>
                  <a:pt x="2696818" y="964096"/>
                  <a:pt x="2693505" y="944218"/>
                </a:cubicBezTo>
                <a:cubicBezTo>
                  <a:pt x="2696818" y="897835"/>
                  <a:pt x="2695799" y="850938"/>
                  <a:pt x="2703444" y="805070"/>
                </a:cubicBezTo>
                <a:cubicBezTo>
                  <a:pt x="2705880" y="790455"/>
                  <a:pt x="2715971" y="778177"/>
                  <a:pt x="2723322" y="765313"/>
                </a:cubicBezTo>
                <a:cubicBezTo>
                  <a:pt x="2740039" y="736057"/>
                  <a:pt x="2741311" y="737385"/>
                  <a:pt x="2763079" y="715618"/>
                </a:cubicBezTo>
                <a:cubicBezTo>
                  <a:pt x="2794211" y="653353"/>
                  <a:pt x="2769767" y="696314"/>
                  <a:pt x="2812774" y="636105"/>
                </a:cubicBezTo>
                <a:cubicBezTo>
                  <a:pt x="2819717" y="626384"/>
                  <a:pt x="2823325" y="613749"/>
                  <a:pt x="2832653" y="606287"/>
                </a:cubicBezTo>
                <a:cubicBezTo>
                  <a:pt x="2840834" y="599742"/>
                  <a:pt x="2853099" y="601033"/>
                  <a:pt x="2862470" y="596348"/>
                </a:cubicBezTo>
                <a:cubicBezTo>
                  <a:pt x="2934672" y="560247"/>
                  <a:pt x="2856707" y="593565"/>
                  <a:pt x="2912166" y="556592"/>
                </a:cubicBezTo>
                <a:cubicBezTo>
                  <a:pt x="2924494" y="548373"/>
                  <a:pt x="2939058" y="544064"/>
                  <a:pt x="2951922" y="536713"/>
                </a:cubicBezTo>
                <a:cubicBezTo>
                  <a:pt x="2962293" y="530786"/>
                  <a:pt x="2971368" y="522761"/>
                  <a:pt x="2981739" y="516835"/>
                </a:cubicBezTo>
                <a:cubicBezTo>
                  <a:pt x="3039988" y="483550"/>
                  <a:pt x="3002874" y="511678"/>
                  <a:pt x="3051313" y="477078"/>
                </a:cubicBezTo>
                <a:cubicBezTo>
                  <a:pt x="3064793" y="467450"/>
                  <a:pt x="3077590" y="456889"/>
                  <a:pt x="3091070" y="447261"/>
                </a:cubicBezTo>
                <a:cubicBezTo>
                  <a:pt x="3100790" y="440318"/>
                  <a:pt x="3112440" y="435830"/>
                  <a:pt x="3120887" y="427383"/>
                </a:cubicBezTo>
                <a:cubicBezTo>
                  <a:pt x="3175042" y="373228"/>
                  <a:pt x="3123573" y="396670"/>
                  <a:pt x="3180522" y="377687"/>
                </a:cubicBezTo>
                <a:cubicBezTo>
                  <a:pt x="3193774" y="364435"/>
                  <a:pt x="3206049" y="350128"/>
                  <a:pt x="3220279" y="337931"/>
                </a:cubicBezTo>
                <a:cubicBezTo>
                  <a:pt x="3249748" y="312672"/>
                  <a:pt x="3255134" y="319873"/>
                  <a:pt x="3289853" y="298174"/>
                </a:cubicBezTo>
                <a:cubicBezTo>
                  <a:pt x="3303900" y="289395"/>
                  <a:pt x="3315826" y="277546"/>
                  <a:pt x="3329609" y="268357"/>
                </a:cubicBezTo>
                <a:cubicBezTo>
                  <a:pt x="3397980" y="222776"/>
                  <a:pt x="3363688" y="255931"/>
                  <a:pt x="3429000" y="198783"/>
                </a:cubicBezTo>
                <a:cubicBezTo>
                  <a:pt x="3476814" y="156945"/>
                  <a:pt x="3442980" y="180571"/>
                  <a:pt x="3488635" y="129209"/>
                </a:cubicBezTo>
                <a:cubicBezTo>
                  <a:pt x="3504199" y="111700"/>
                  <a:pt x="3522904" y="97144"/>
                  <a:pt x="3538331" y="79513"/>
                </a:cubicBezTo>
                <a:cubicBezTo>
                  <a:pt x="3546197" y="70523"/>
                  <a:pt x="3549762" y="58143"/>
                  <a:pt x="3558209" y="49696"/>
                </a:cubicBezTo>
                <a:cubicBezTo>
                  <a:pt x="3566656" y="41249"/>
                  <a:pt x="3578306" y="36761"/>
                  <a:pt x="3588026" y="29818"/>
                </a:cubicBezTo>
                <a:cubicBezTo>
                  <a:pt x="3601506" y="20189"/>
                  <a:pt x="3614531" y="9939"/>
                  <a:pt x="3627783" y="0"/>
                </a:cubicBezTo>
                <a:cubicBezTo>
                  <a:pt x="3670853" y="6626"/>
                  <a:pt x="3714887" y="8650"/>
                  <a:pt x="3756992" y="19878"/>
                </a:cubicBezTo>
                <a:cubicBezTo>
                  <a:pt x="3770403" y="23454"/>
                  <a:pt x="3790683" y="63509"/>
                  <a:pt x="3796748" y="69574"/>
                </a:cubicBezTo>
                <a:cubicBezTo>
                  <a:pt x="3835133" y="107959"/>
                  <a:pt x="3850669" y="103439"/>
                  <a:pt x="3906079" y="119270"/>
                </a:cubicBezTo>
                <a:cubicBezTo>
                  <a:pt x="3922644" y="132522"/>
                  <a:pt x="3939667" y="145220"/>
                  <a:pt x="3955774" y="159026"/>
                </a:cubicBezTo>
                <a:cubicBezTo>
                  <a:pt x="3986455" y="185324"/>
                  <a:pt x="3969767" y="182641"/>
                  <a:pt x="4015409" y="208722"/>
                </a:cubicBezTo>
                <a:cubicBezTo>
                  <a:pt x="4024505" y="213920"/>
                  <a:pt x="4035596" y="214534"/>
                  <a:pt x="4045226" y="218661"/>
                </a:cubicBezTo>
                <a:cubicBezTo>
                  <a:pt x="4117990" y="249845"/>
                  <a:pt x="4051443" y="230154"/>
                  <a:pt x="4124739" y="248478"/>
                </a:cubicBezTo>
                <a:cubicBezTo>
                  <a:pt x="4154057" y="268024"/>
                  <a:pt x="4160459" y="269476"/>
                  <a:pt x="4184374" y="298174"/>
                </a:cubicBezTo>
                <a:cubicBezTo>
                  <a:pt x="4197981" y="314502"/>
                  <a:pt x="4225579" y="365557"/>
                  <a:pt x="4234070" y="377687"/>
                </a:cubicBezTo>
                <a:cubicBezTo>
                  <a:pt x="4246235" y="395066"/>
                  <a:pt x="4260574" y="410818"/>
                  <a:pt x="4273826" y="427383"/>
                </a:cubicBezTo>
                <a:cubicBezTo>
                  <a:pt x="4281910" y="451632"/>
                  <a:pt x="4284378" y="467752"/>
                  <a:pt x="4303644" y="487018"/>
                </a:cubicBezTo>
                <a:cubicBezTo>
                  <a:pt x="4312090" y="495465"/>
                  <a:pt x="4323522" y="500270"/>
                  <a:pt x="4333461" y="506896"/>
                </a:cubicBezTo>
                <a:cubicBezTo>
                  <a:pt x="4368740" y="577455"/>
                  <a:pt x="4330885" y="528983"/>
                  <a:pt x="4422913" y="556592"/>
                </a:cubicBezTo>
                <a:cubicBezTo>
                  <a:pt x="4430993" y="559016"/>
                  <a:pt x="4492433" y="606248"/>
                  <a:pt x="4492487" y="606287"/>
                </a:cubicBezTo>
                <a:cubicBezTo>
                  <a:pt x="4502207" y="613230"/>
                  <a:pt x="4511933" y="620238"/>
                  <a:pt x="4522305" y="626165"/>
                </a:cubicBezTo>
                <a:cubicBezTo>
                  <a:pt x="4535169" y="633516"/>
                  <a:pt x="4550004" y="637432"/>
                  <a:pt x="4562061" y="646044"/>
                </a:cubicBezTo>
                <a:cubicBezTo>
                  <a:pt x="4573499" y="654214"/>
                  <a:pt x="4581081" y="666863"/>
                  <a:pt x="4591879" y="675861"/>
                </a:cubicBezTo>
                <a:cubicBezTo>
                  <a:pt x="4617569" y="697269"/>
                  <a:pt x="4621629" y="695717"/>
                  <a:pt x="4651513" y="705678"/>
                </a:cubicBezTo>
                <a:cubicBezTo>
                  <a:pt x="4658139" y="712304"/>
                  <a:pt x="4663595" y="720359"/>
                  <a:pt x="4671392" y="725557"/>
                </a:cubicBezTo>
                <a:cubicBezTo>
                  <a:pt x="4683720" y="733776"/>
                  <a:pt x="4699899" y="735793"/>
                  <a:pt x="4711148" y="745435"/>
                </a:cubicBezTo>
                <a:cubicBezTo>
                  <a:pt x="4723725" y="756216"/>
                  <a:pt x="4729252" y="773478"/>
                  <a:pt x="4740966" y="785192"/>
                </a:cubicBezTo>
                <a:cubicBezTo>
                  <a:pt x="4760816" y="805042"/>
                  <a:pt x="4796751" y="815457"/>
                  <a:pt x="4820479" y="824948"/>
                </a:cubicBezTo>
                <a:cubicBezTo>
                  <a:pt x="4837044" y="841513"/>
                  <a:pt x="4857179" y="855152"/>
                  <a:pt x="4870174" y="874644"/>
                </a:cubicBezTo>
                <a:lnTo>
                  <a:pt x="4890053" y="904461"/>
                </a:lnTo>
              </a:path>
            </a:pathLst>
          </a:cu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Figura a mano libera: forma 6">
            <a:extLst>
              <a:ext uri="{FF2B5EF4-FFF2-40B4-BE49-F238E27FC236}">
                <a16:creationId xmlns:a16="http://schemas.microsoft.com/office/drawing/2014/main" id="{9258981A-B287-425D-BDBE-A3758E7BDD32}"/>
              </a:ext>
            </a:extLst>
          </p:cNvPr>
          <p:cNvSpPr/>
          <p:nvPr/>
        </p:nvSpPr>
        <p:spPr>
          <a:xfrm>
            <a:off x="3438939" y="2753139"/>
            <a:ext cx="2594113" cy="2822713"/>
          </a:xfrm>
          <a:custGeom>
            <a:avLst/>
            <a:gdLst>
              <a:gd name="connsiteX0" fmla="*/ 2594113 w 2594113"/>
              <a:gd name="connsiteY0" fmla="*/ 0 h 2822713"/>
              <a:gd name="connsiteX1" fmla="*/ 2554357 w 2594113"/>
              <a:gd name="connsiteY1" fmla="*/ 139148 h 2822713"/>
              <a:gd name="connsiteX2" fmla="*/ 2514600 w 2594113"/>
              <a:gd name="connsiteY2" fmla="*/ 198783 h 2822713"/>
              <a:gd name="connsiteX3" fmla="*/ 2445026 w 2594113"/>
              <a:gd name="connsiteY3" fmla="*/ 288235 h 2822713"/>
              <a:gd name="connsiteX4" fmla="*/ 2365513 w 2594113"/>
              <a:gd name="connsiteY4" fmla="*/ 427383 h 2822713"/>
              <a:gd name="connsiteX5" fmla="*/ 2266122 w 2594113"/>
              <a:gd name="connsiteY5" fmla="*/ 506896 h 2822713"/>
              <a:gd name="connsiteX6" fmla="*/ 2206487 w 2594113"/>
              <a:gd name="connsiteY6" fmla="*/ 566531 h 2822713"/>
              <a:gd name="connsiteX7" fmla="*/ 2176670 w 2594113"/>
              <a:gd name="connsiteY7" fmla="*/ 586409 h 2822713"/>
              <a:gd name="connsiteX8" fmla="*/ 2107096 w 2594113"/>
              <a:gd name="connsiteY8" fmla="*/ 675861 h 2822713"/>
              <a:gd name="connsiteX9" fmla="*/ 2077278 w 2594113"/>
              <a:gd name="connsiteY9" fmla="*/ 705678 h 2822713"/>
              <a:gd name="connsiteX10" fmla="*/ 1987826 w 2594113"/>
              <a:gd name="connsiteY10" fmla="*/ 834887 h 2822713"/>
              <a:gd name="connsiteX11" fmla="*/ 1958009 w 2594113"/>
              <a:gd name="connsiteY11" fmla="*/ 864704 h 2822713"/>
              <a:gd name="connsiteX12" fmla="*/ 1878496 w 2594113"/>
              <a:gd name="connsiteY12" fmla="*/ 964096 h 2822713"/>
              <a:gd name="connsiteX13" fmla="*/ 1838739 w 2594113"/>
              <a:gd name="connsiteY13" fmla="*/ 1013791 h 2822713"/>
              <a:gd name="connsiteX14" fmla="*/ 1798983 w 2594113"/>
              <a:gd name="connsiteY14" fmla="*/ 1063487 h 2822713"/>
              <a:gd name="connsiteX15" fmla="*/ 1689652 w 2594113"/>
              <a:gd name="connsiteY15" fmla="*/ 1222513 h 2822713"/>
              <a:gd name="connsiteX16" fmla="*/ 1610139 w 2594113"/>
              <a:gd name="connsiteY16" fmla="*/ 1302026 h 2822713"/>
              <a:gd name="connsiteX17" fmla="*/ 1570383 w 2594113"/>
              <a:gd name="connsiteY17" fmla="*/ 1351722 h 2822713"/>
              <a:gd name="connsiteX18" fmla="*/ 1520687 w 2594113"/>
              <a:gd name="connsiteY18" fmla="*/ 1431235 h 2822713"/>
              <a:gd name="connsiteX19" fmla="*/ 1421296 w 2594113"/>
              <a:gd name="connsiteY19" fmla="*/ 1530626 h 2822713"/>
              <a:gd name="connsiteX20" fmla="*/ 1391478 w 2594113"/>
              <a:gd name="connsiteY20" fmla="*/ 1560444 h 2822713"/>
              <a:gd name="connsiteX21" fmla="*/ 1351722 w 2594113"/>
              <a:gd name="connsiteY21" fmla="*/ 1590261 h 2822713"/>
              <a:gd name="connsiteX22" fmla="*/ 1302026 w 2594113"/>
              <a:gd name="connsiteY22" fmla="*/ 1649896 h 2822713"/>
              <a:gd name="connsiteX23" fmla="*/ 1232452 w 2594113"/>
              <a:gd name="connsiteY23" fmla="*/ 1689652 h 2822713"/>
              <a:gd name="connsiteX24" fmla="*/ 1172818 w 2594113"/>
              <a:gd name="connsiteY24" fmla="*/ 1739348 h 2822713"/>
              <a:gd name="connsiteX25" fmla="*/ 1113183 w 2594113"/>
              <a:gd name="connsiteY25" fmla="*/ 1779104 h 2822713"/>
              <a:gd name="connsiteX26" fmla="*/ 974035 w 2594113"/>
              <a:gd name="connsiteY26" fmla="*/ 1938131 h 2822713"/>
              <a:gd name="connsiteX27" fmla="*/ 944218 w 2594113"/>
              <a:gd name="connsiteY27" fmla="*/ 1977887 h 2822713"/>
              <a:gd name="connsiteX28" fmla="*/ 914400 w 2594113"/>
              <a:gd name="connsiteY28" fmla="*/ 2007704 h 2822713"/>
              <a:gd name="connsiteX29" fmla="*/ 854765 w 2594113"/>
              <a:gd name="connsiteY29" fmla="*/ 2087218 h 2822713"/>
              <a:gd name="connsiteX30" fmla="*/ 765313 w 2594113"/>
              <a:gd name="connsiteY30" fmla="*/ 2186609 h 2822713"/>
              <a:gd name="connsiteX31" fmla="*/ 646044 w 2594113"/>
              <a:gd name="connsiteY31" fmla="*/ 2325757 h 2822713"/>
              <a:gd name="connsiteX32" fmla="*/ 616226 w 2594113"/>
              <a:gd name="connsiteY32" fmla="*/ 2365513 h 2822713"/>
              <a:gd name="connsiteX33" fmla="*/ 506896 w 2594113"/>
              <a:gd name="connsiteY33" fmla="*/ 2514600 h 2822713"/>
              <a:gd name="connsiteX34" fmla="*/ 506896 w 2594113"/>
              <a:gd name="connsiteY34" fmla="*/ 2514600 h 2822713"/>
              <a:gd name="connsiteX35" fmla="*/ 487018 w 2594113"/>
              <a:gd name="connsiteY35" fmla="*/ 2554357 h 2822713"/>
              <a:gd name="connsiteX36" fmla="*/ 467139 w 2594113"/>
              <a:gd name="connsiteY36" fmla="*/ 2574235 h 2822713"/>
              <a:gd name="connsiteX37" fmla="*/ 427383 w 2594113"/>
              <a:gd name="connsiteY37" fmla="*/ 2623931 h 2822713"/>
              <a:gd name="connsiteX38" fmla="*/ 357809 w 2594113"/>
              <a:gd name="connsiteY38" fmla="*/ 2693504 h 2822713"/>
              <a:gd name="connsiteX39" fmla="*/ 278296 w 2594113"/>
              <a:gd name="connsiteY39" fmla="*/ 2782957 h 2822713"/>
              <a:gd name="connsiteX40" fmla="*/ 238539 w 2594113"/>
              <a:gd name="connsiteY40" fmla="*/ 2822713 h 2822713"/>
              <a:gd name="connsiteX41" fmla="*/ 149087 w 2594113"/>
              <a:gd name="connsiteY41" fmla="*/ 2812774 h 2822713"/>
              <a:gd name="connsiteX42" fmla="*/ 109331 w 2594113"/>
              <a:gd name="connsiteY42" fmla="*/ 2782957 h 2822713"/>
              <a:gd name="connsiteX43" fmla="*/ 39757 w 2594113"/>
              <a:gd name="connsiteY43" fmla="*/ 2763078 h 2822713"/>
              <a:gd name="connsiteX44" fmla="*/ 19878 w 2594113"/>
              <a:gd name="connsiteY44" fmla="*/ 2743200 h 2822713"/>
              <a:gd name="connsiteX45" fmla="*/ 0 w 2594113"/>
              <a:gd name="connsiteY45" fmla="*/ 2713383 h 2822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</a:cxnLst>
            <a:rect l="l" t="t" r="r" b="b"/>
            <a:pathLst>
              <a:path w="2594113" h="2822713">
                <a:moveTo>
                  <a:pt x="2594113" y="0"/>
                </a:moveTo>
                <a:cubicBezTo>
                  <a:pt x="2580861" y="46383"/>
                  <a:pt x="2581115" y="99011"/>
                  <a:pt x="2554357" y="139148"/>
                </a:cubicBezTo>
                <a:cubicBezTo>
                  <a:pt x="2541105" y="159026"/>
                  <a:pt x="2528728" y="179517"/>
                  <a:pt x="2514600" y="198783"/>
                </a:cubicBezTo>
                <a:cubicBezTo>
                  <a:pt x="2492261" y="229244"/>
                  <a:pt x="2459055" y="253162"/>
                  <a:pt x="2445026" y="288235"/>
                </a:cubicBezTo>
                <a:cubicBezTo>
                  <a:pt x="2423378" y="342357"/>
                  <a:pt x="2411869" y="381027"/>
                  <a:pt x="2365513" y="427383"/>
                </a:cubicBezTo>
                <a:cubicBezTo>
                  <a:pt x="2281297" y="511599"/>
                  <a:pt x="2416572" y="379591"/>
                  <a:pt x="2266122" y="506896"/>
                </a:cubicBezTo>
                <a:cubicBezTo>
                  <a:pt x="2244662" y="525055"/>
                  <a:pt x="2227498" y="547854"/>
                  <a:pt x="2206487" y="566531"/>
                </a:cubicBezTo>
                <a:cubicBezTo>
                  <a:pt x="2197559" y="574467"/>
                  <a:pt x="2184705" y="577570"/>
                  <a:pt x="2176670" y="586409"/>
                </a:cubicBezTo>
                <a:cubicBezTo>
                  <a:pt x="2151260" y="614360"/>
                  <a:pt x="2133807" y="649151"/>
                  <a:pt x="2107096" y="675861"/>
                </a:cubicBezTo>
                <a:lnTo>
                  <a:pt x="2077278" y="705678"/>
                </a:lnTo>
                <a:cubicBezTo>
                  <a:pt x="2049323" y="761590"/>
                  <a:pt x="2044021" y="778692"/>
                  <a:pt x="1987826" y="834887"/>
                </a:cubicBezTo>
                <a:cubicBezTo>
                  <a:pt x="1977887" y="844826"/>
                  <a:pt x="1967088" y="853974"/>
                  <a:pt x="1958009" y="864704"/>
                </a:cubicBezTo>
                <a:cubicBezTo>
                  <a:pt x="1930603" y="897093"/>
                  <a:pt x="1905001" y="930965"/>
                  <a:pt x="1878496" y="964096"/>
                </a:cubicBezTo>
                <a:lnTo>
                  <a:pt x="1838739" y="1013791"/>
                </a:lnTo>
                <a:cubicBezTo>
                  <a:pt x="1825487" y="1030356"/>
                  <a:pt x="1809898" y="1045296"/>
                  <a:pt x="1798983" y="1063487"/>
                </a:cubicBezTo>
                <a:cubicBezTo>
                  <a:pt x="1767895" y="1115299"/>
                  <a:pt x="1729409" y="1182756"/>
                  <a:pt x="1689652" y="1222513"/>
                </a:cubicBezTo>
                <a:cubicBezTo>
                  <a:pt x="1663148" y="1249017"/>
                  <a:pt x="1635563" y="1274483"/>
                  <a:pt x="1610139" y="1302026"/>
                </a:cubicBezTo>
                <a:cubicBezTo>
                  <a:pt x="1595750" y="1317614"/>
                  <a:pt x="1582150" y="1334071"/>
                  <a:pt x="1570383" y="1351722"/>
                </a:cubicBezTo>
                <a:cubicBezTo>
                  <a:pt x="1531836" y="1409542"/>
                  <a:pt x="1571982" y="1375994"/>
                  <a:pt x="1520687" y="1431235"/>
                </a:cubicBezTo>
                <a:cubicBezTo>
                  <a:pt x="1488806" y="1465569"/>
                  <a:pt x="1454426" y="1497496"/>
                  <a:pt x="1421296" y="1530626"/>
                </a:cubicBezTo>
                <a:cubicBezTo>
                  <a:pt x="1411357" y="1540565"/>
                  <a:pt x="1402723" y="1552010"/>
                  <a:pt x="1391478" y="1560444"/>
                </a:cubicBezTo>
                <a:cubicBezTo>
                  <a:pt x="1378226" y="1570383"/>
                  <a:pt x="1363435" y="1578548"/>
                  <a:pt x="1351722" y="1590261"/>
                </a:cubicBezTo>
                <a:cubicBezTo>
                  <a:pt x="1333425" y="1608558"/>
                  <a:pt x="1321904" y="1633331"/>
                  <a:pt x="1302026" y="1649896"/>
                </a:cubicBezTo>
                <a:cubicBezTo>
                  <a:pt x="1281506" y="1666996"/>
                  <a:pt x="1254413" y="1674448"/>
                  <a:pt x="1232452" y="1689652"/>
                </a:cubicBezTo>
                <a:cubicBezTo>
                  <a:pt x="1211177" y="1704381"/>
                  <a:pt x="1193518" y="1723823"/>
                  <a:pt x="1172818" y="1739348"/>
                </a:cubicBezTo>
                <a:cubicBezTo>
                  <a:pt x="1153705" y="1753682"/>
                  <a:pt x="1131421" y="1763672"/>
                  <a:pt x="1113183" y="1779104"/>
                </a:cubicBezTo>
                <a:cubicBezTo>
                  <a:pt x="1051988" y="1830884"/>
                  <a:pt x="1023329" y="1874048"/>
                  <a:pt x="974035" y="1938131"/>
                </a:cubicBezTo>
                <a:cubicBezTo>
                  <a:pt x="963935" y="1951261"/>
                  <a:pt x="955931" y="1966174"/>
                  <a:pt x="944218" y="1977887"/>
                </a:cubicBezTo>
                <a:cubicBezTo>
                  <a:pt x="934279" y="1987826"/>
                  <a:pt x="923301" y="1996825"/>
                  <a:pt x="914400" y="2007704"/>
                </a:cubicBezTo>
                <a:cubicBezTo>
                  <a:pt x="893420" y="2033346"/>
                  <a:pt x="878192" y="2063791"/>
                  <a:pt x="854765" y="2087218"/>
                </a:cubicBezTo>
                <a:cubicBezTo>
                  <a:pt x="752030" y="2189953"/>
                  <a:pt x="888699" y="2050884"/>
                  <a:pt x="765313" y="2186609"/>
                </a:cubicBezTo>
                <a:cubicBezTo>
                  <a:pt x="654419" y="2308593"/>
                  <a:pt x="785613" y="2144319"/>
                  <a:pt x="646044" y="2325757"/>
                </a:cubicBezTo>
                <a:cubicBezTo>
                  <a:pt x="635944" y="2338887"/>
                  <a:pt x="616226" y="2365513"/>
                  <a:pt x="616226" y="2365513"/>
                </a:cubicBezTo>
                <a:cubicBezTo>
                  <a:pt x="589922" y="2444427"/>
                  <a:pt x="612994" y="2387282"/>
                  <a:pt x="506896" y="2514600"/>
                </a:cubicBezTo>
                <a:lnTo>
                  <a:pt x="506896" y="2514600"/>
                </a:lnTo>
                <a:cubicBezTo>
                  <a:pt x="500270" y="2527852"/>
                  <a:pt x="495237" y="2542029"/>
                  <a:pt x="487018" y="2554357"/>
                </a:cubicBezTo>
                <a:cubicBezTo>
                  <a:pt x="481820" y="2562154"/>
                  <a:pt x="473237" y="2567120"/>
                  <a:pt x="467139" y="2574235"/>
                </a:cubicBezTo>
                <a:cubicBezTo>
                  <a:pt x="453333" y="2590342"/>
                  <a:pt x="441718" y="2608293"/>
                  <a:pt x="427383" y="2623931"/>
                </a:cubicBezTo>
                <a:cubicBezTo>
                  <a:pt x="405221" y="2648108"/>
                  <a:pt x="377487" y="2667266"/>
                  <a:pt x="357809" y="2693504"/>
                </a:cubicBezTo>
                <a:cubicBezTo>
                  <a:pt x="313938" y="2751999"/>
                  <a:pt x="339701" y="2721552"/>
                  <a:pt x="278296" y="2782957"/>
                </a:cubicBezTo>
                <a:lnTo>
                  <a:pt x="238539" y="2822713"/>
                </a:lnTo>
                <a:cubicBezTo>
                  <a:pt x="208722" y="2819400"/>
                  <a:pt x="177761" y="2821597"/>
                  <a:pt x="149087" y="2812774"/>
                </a:cubicBezTo>
                <a:cubicBezTo>
                  <a:pt x="133255" y="2807903"/>
                  <a:pt x="124411" y="2789812"/>
                  <a:pt x="109331" y="2782957"/>
                </a:cubicBezTo>
                <a:cubicBezTo>
                  <a:pt x="87374" y="2772976"/>
                  <a:pt x="62948" y="2769704"/>
                  <a:pt x="39757" y="2763078"/>
                </a:cubicBezTo>
                <a:cubicBezTo>
                  <a:pt x="33131" y="2756452"/>
                  <a:pt x="25732" y="2750517"/>
                  <a:pt x="19878" y="2743200"/>
                </a:cubicBezTo>
                <a:cubicBezTo>
                  <a:pt x="12416" y="2733872"/>
                  <a:pt x="0" y="2713383"/>
                  <a:pt x="0" y="2713383"/>
                </a:cubicBezTo>
              </a:path>
            </a:pathLst>
          </a:custGeom>
          <a:noFill/>
          <a:ln w="38100">
            <a:solidFill>
              <a:schemeClr val="accent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9" name="Connettore diritto 8">
            <a:extLst>
              <a:ext uri="{FF2B5EF4-FFF2-40B4-BE49-F238E27FC236}">
                <a16:creationId xmlns:a16="http://schemas.microsoft.com/office/drawing/2014/main" id="{56BDF000-9533-4DC5-92A1-BB2EAE089AFD}"/>
              </a:ext>
            </a:extLst>
          </p:cNvPr>
          <p:cNvCxnSpPr/>
          <p:nvPr/>
        </p:nvCxnSpPr>
        <p:spPr>
          <a:xfrm>
            <a:off x="8855764" y="5016638"/>
            <a:ext cx="1341783" cy="0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diritto 9">
            <a:extLst>
              <a:ext uri="{FF2B5EF4-FFF2-40B4-BE49-F238E27FC236}">
                <a16:creationId xmlns:a16="http://schemas.microsoft.com/office/drawing/2014/main" id="{B3F19244-1DE4-4C41-8A70-74C4919A8FBA}"/>
              </a:ext>
            </a:extLst>
          </p:cNvPr>
          <p:cNvCxnSpPr/>
          <p:nvPr/>
        </p:nvCxnSpPr>
        <p:spPr>
          <a:xfrm>
            <a:off x="8855765" y="4095612"/>
            <a:ext cx="1341783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737DA4B6-E4AA-49D4-9C54-F40ECC815B4B}"/>
              </a:ext>
            </a:extLst>
          </p:cNvPr>
          <p:cNvSpPr txBox="1"/>
          <p:nvPr/>
        </p:nvSpPr>
        <p:spPr>
          <a:xfrm>
            <a:off x="8658842" y="3241165"/>
            <a:ext cx="12622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rgbClr val="FF0000"/>
                </a:solidFill>
              </a:rPr>
              <a:t>SENSO UNICO ANDATA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231F0849-1CE8-46E4-920D-A637B37EB4E7}"/>
              </a:ext>
            </a:extLst>
          </p:cNvPr>
          <p:cNvSpPr txBox="1"/>
          <p:nvPr/>
        </p:nvSpPr>
        <p:spPr>
          <a:xfrm>
            <a:off x="8855765" y="4126252"/>
            <a:ext cx="126227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dirty="0">
                <a:solidFill>
                  <a:schemeClr val="accent1"/>
                </a:solidFill>
              </a:rPr>
              <a:t>SENSO UNICO RITORNO</a:t>
            </a:r>
          </a:p>
        </p:txBody>
      </p:sp>
    </p:spTree>
    <p:extLst>
      <p:ext uri="{BB962C8B-B14F-4D97-AF65-F5344CB8AC3E}">
        <p14:creationId xmlns:p14="http://schemas.microsoft.com/office/powerpoint/2010/main" val="27189132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18</Words>
  <Application>Microsoft Office PowerPoint</Application>
  <PresentationFormat>Widescreen</PresentationFormat>
  <Paragraphs>7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user</dc:creator>
  <cp:lastModifiedBy>user</cp:lastModifiedBy>
  <cp:revision>2</cp:revision>
  <dcterms:created xsi:type="dcterms:W3CDTF">2022-01-13T10:25:22Z</dcterms:created>
  <dcterms:modified xsi:type="dcterms:W3CDTF">2022-01-13T10:46:16Z</dcterms:modified>
</cp:coreProperties>
</file>