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8287" r:id="rId2"/>
    <p:sldId id="8078" r:id="rId3"/>
    <p:sldId id="8077" r:id="rId4"/>
  </p:sldIdLst>
  <p:sldSz cx="12192000" cy="6858000"/>
  <p:notesSz cx="9918700" cy="6819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 Military Assistant" initials="MMA" lastIdx="1" clrIdx="0">
    <p:extLst>
      <p:ext uri="{19B8F6BF-5375-455C-9EA6-DF929625EA0E}">
        <p15:presenceInfo xmlns:p15="http://schemas.microsoft.com/office/powerpoint/2012/main" userId="MIASIT Military Assistant" providerId="None"/>
      </p:ext>
    </p:extLst>
  </p:cmAuthor>
  <p:cmAuthor id="2" name="J3 DEPUTY" initials="JD" lastIdx="1" clrIdx="1">
    <p:extLst>
      <p:ext uri="{19B8F6BF-5375-455C-9EA6-DF929625EA0E}">
        <p15:presenceInfo xmlns:p15="http://schemas.microsoft.com/office/powerpoint/2012/main" userId="J3 DEPUTY" providerId="None"/>
      </p:ext>
    </p:extLst>
  </p:cmAuthor>
  <p:cmAuthor id="3" name="mimmo driver4" initials="md" lastIdx="1" clrIdx="2">
    <p:extLst>
      <p:ext uri="{19B8F6BF-5375-455C-9EA6-DF929625EA0E}">
        <p15:presenceInfo xmlns:p15="http://schemas.microsoft.com/office/powerpoint/2012/main" userId="02d8d42236722de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70AD47"/>
    <a:srgbClr val="A6A6A6"/>
    <a:srgbClr val="DDDDDD"/>
    <a:srgbClr val="92D050"/>
    <a:srgbClr val="FFFFFF"/>
    <a:srgbClr val="FFFF00"/>
    <a:srgbClr val="F0F0F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69" autoAdjust="0"/>
    <p:restoredTop sz="86320" autoAdjust="0"/>
  </p:normalViewPr>
  <p:slideViewPr>
    <p:cSldViewPr snapToGrid="0" snapToObjects="1">
      <p:cViewPr varScale="1">
        <p:scale>
          <a:sx n="71" d="100"/>
          <a:sy n="71" d="100"/>
        </p:scale>
        <p:origin x="610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48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11-14T15:39:31.19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17366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D88C-1EE7-4322-9234-C91CD42BD240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17366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4D29-11A9-468C-A63F-D2776D9A5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03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18306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6BD0-218D-AF44-A53D-8D3EA799E4FD}" type="datetimeFigureOut">
              <a:rPr lang="it-IT" smtClean="0"/>
              <a:pPr/>
              <a:t>28/01/2022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1871" y="3282078"/>
            <a:ext cx="7934960" cy="2685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18306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227C4-2360-5C4E-9D8A-32A3A23409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4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69509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2B9C3E43-5E03-4022-AA7A-14AD5055F2BD}" type="datetime1">
              <a:rPr lang="it-IT" smtClean="0"/>
              <a:t>28/01/2022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9222260-329D-49CC-9899-21FA022FB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B4D5CF7B-8613-4911-B48D-D6BCCADE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D1D950-056E-4D6D-920F-FCD2FEBB241B}" type="datetimeFigureOut">
              <a:rPr lang="it-IT"/>
              <a:pPr>
                <a:defRPr/>
              </a:pPr>
              <a:t>28/01/2022</a:t>
            </a:fld>
            <a:endParaRPr lang="it-IT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B7DAA07-79B6-47DA-974F-6356209E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D1A79B2-07F4-4552-8B7E-5F837074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7BB5B02-BA39-4C29-99A7-89B7E0B79F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914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68" r:id="rId3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11048800-1C0B-4878-A65C-B5ED810C1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301" y="2812577"/>
            <a:ext cx="5033859" cy="2725445"/>
          </a:xfrm>
          <a:prstGeom prst="rect">
            <a:avLst/>
          </a:prstGeom>
          <a:ln w="38100">
            <a:solidFill>
              <a:schemeClr val="dk1"/>
            </a:solidFill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A089F0-41A6-4960-A671-6DA71919FEBB}"/>
              </a:ext>
            </a:extLst>
          </p:cNvPr>
          <p:cNvSpPr txBox="1"/>
          <p:nvPr/>
        </p:nvSpPr>
        <p:spPr>
          <a:xfrm>
            <a:off x="155276" y="116005"/>
            <a:ext cx="11904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0516980-DE00-4EFE-B682-8B57BFCA44D7}"/>
              </a:ext>
            </a:extLst>
          </p:cNvPr>
          <p:cNvSpPr txBox="1"/>
          <p:nvPr/>
        </p:nvSpPr>
        <p:spPr>
          <a:xfrm>
            <a:off x="2447127" y="803057"/>
            <a:ext cx="7297745" cy="461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CPT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793738E-8A8F-4A5F-9B3E-BD64174BE678}"/>
              </a:ext>
            </a:extLst>
          </p:cNvPr>
          <p:cNvSpPr txBox="1"/>
          <p:nvPr/>
        </p:nvSpPr>
        <p:spPr>
          <a:xfrm>
            <a:off x="628244" y="3924519"/>
            <a:ext cx="4837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MEZZO 5-2255823</a:t>
            </a:r>
          </a:p>
          <a:p>
            <a:r>
              <a:rPr lang="it-IT" dirty="0"/>
              <a:t>CA. Placido TORRESI</a:t>
            </a:r>
          </a:p>
          <a:p>
            <a:r>
              <a:rPr lang="it-IT" dirty="0"/>
              <a:t>Cap Francesco CAFORIO / T.V. Davide LUNETTO</a:t>
            </a:r>
          </a:p>
          <a:p>
            <a:r>
              <a:rPr lang="it-IT" dirty="0"/>
              <a:t>2°C Vito CAVASINO</a:t>
            </a:r>
          </a:p>
          <a:p>
            <a:r>
              <a:rPr lang="it-IT" dirty="0" err="1"/>
              <a:t>Scp</a:t>
            </a:r>
            <a:r>
              <a:rPr lang="it-IT" dirty="0"/>
              <a:t> 1°cl sc Enrico BERGANTINO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FDA07481-C99C-4445-A88A-DC6B8E3E9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4" y="2224997"/>
            <a:ext cx="2438400" cy="1514856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5ED58BE-DA56-4505-A4E0-462172C3CB8D}"/>
              </a:ext>
            </a:extLst>
          </p:cNvPr>
          <p:cNvSpPr txBox="1"/>
          <p:nvPr/>
        </p:nvSpPr>
        <p:spPr>
          <a:xfrm>
            <a:off x="1098122" y="1780558"/>
            <a:ext cx="923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SCORTA COM. MIASIT PER INCONTRO  PRESSO CAFFE’ ‘ROMA’CON GEN. MOHSEN ORE 16.00 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F703282-1A00-447D-82E4-E49A822F53D6}"/>
              </a:ext>
            </a:extLst>
          </p:cNvPr>
          <p:cNvCxnSpPr/>
          <p:nvPr/>
        </p:nvCxnSpPr>
        <p:spPr>
          <a:xfrm flipV="1">
            <a:off x="11669828" y="3257943"/>
            <a:ext cx="0" cy="335280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ABD0632-192C-473C-AAF4-182F20C15EAA}"/>
              </a:ext>
            </a:extLst>
          </p:cNvPr>
          <p:cNvSpPr txBox="1"/>
          <p:nvPr/>
        </p:nvSpPr>
        <p:spPr>
          <a:xfrm>
            <a:off x="11461548" y="3555187"/>
            <a:ext cx="41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C08A53B-021B-4E72-8B96-9BC91085A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808" y="2870111"/>
            <a:ext cx="1166689" cy="1166689"/>
          </a:xfrm>
          <a:prstGeom prst="rect">
            <a:avLst/>
          </a:prstGeom>
          <a:ln w="25400">
            <a:solidFill>
              <a:schemeClr val="dk1"/>
            </a:solidFill>
          </a:ln>
        </p:spPr>
      </p:pic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CBCF2FFC-7732-44A9-8B2D-313F784DF584}"/>
              </a:ext>
            </a:extLst>
          </p:cNvPr>
          <p:cNvCxnSpPr>
            <a:cxnSpLocks/>
          </p:cNvCxnSpPr>
          <p:nvPr/>
        </p:nvCxnSpPr>
        <p:spPr>
          <a:xfrm>
            <a:off x="8104497" y="4036800"/>
            <a:ext cx="897263" cy="3816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33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03426" y="444932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+mn-cs"/>
              </a:rPr>
              <a:t>CPT</a:t>
            </a: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833007" y="3106399"/>
            <a:ext cx="338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DISTANZA: 3 KM</a:t>
            </a:r>
          </a:p>
          <a:p>
            <a:r>
              <a:rPr lang="it-IT" dirty="0"/>
              <a:t>TEMPO PERC. : 5’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7298" y="1867427"/>
            <a:ext cx="188992" cy="46333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3202" y="2017063"/>
            <a:ext cx="1237595" cy="49991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245429" y="968858"/>
            <a:ext cx="709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CAFFE’ ROMA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62" y="1715106"/>
            <a:ext cx="4035152" cy="4616904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162300" y="5144022"/>
            <a:ext cx="216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AL WADDAN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791" y="4044540"/>
            <a:ext cx="2470391" cy="362324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4774608" y="2628358"/>
            <a:ext cx="318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33S US 2967 4148</a:t>
            </a: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3845" y="1676744"/>
            <a:ext cx="4242309" cy="46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03426" y="368731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+mn-cs"/>
              </a:rPr>
              <a:t>CPT</a:t>
            </a: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F5F6E-4D6C-4AAD-863F-1E52FDFD8F98}"/>
              </a:ext>
            </a:extLst>
          </p:cNvPr>
          <p:cNvSpPr txBox="1"/>
          <p:nvPr/>
        </p:nvSpPr>
        <p:spPr>
          <a:xfrm>
            <a:off x="11035715" y="2497983"/>
            <a:ext cx="1183538" cy="38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229" y="1366756"/>
            <a:ext cx="6474958" cy="500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9327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70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6_Tema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user</cp:lastModifiedBy>
  <cp:revision>2846</cp:revision>
  <cp:lastPrinted>2021-05-10T16:28:05Z</cp:lastPrinted>
  <dcterms:created xsi:type="dcterms:W3CDTF">2020-08-07T13:20:56Z</dcterms:created>
  <dcterms:modified xsi:type="dcterms:W3CDTF">2022-01-28T09:33:08Z</dcterms:modified>
</cp:coreProperties>
</file>