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8074" r:id="rId2"/>
    <p:sldId id="8073" r:id="rId3"/>
    <p:sldId id="8075" r:id="rId4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  <p:cmAuthor id="3" name="user" initials="u" lastIdx="1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96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" y="0"/>
            <a:ext cx="1085182" cy="10668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76" y="319192"/>
            <a:ext cx="951058" cy="4938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2" y="1386084"/>
            <a:ext cx="4169228" cy="3961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622" y="1538347"/>
            <a:ext cx="1231499" cy="4938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618" y="1386084"/>
            <a:ext cx="188992" cy="4633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9947" y="5611752"/>
            <a:ext cx="297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COORD: 33S US 29430 34312</a:t>
            </a:r>
          </a:p>
          <a:p>
            <a:r>
              <a:rPr lang="it-IT" b="1" dirty="0"/>
              <a:t>DISTANZA: 9 KM</a:t>
            </a:r>
          </a:p>
          <a:p>
            <a:r>
              <a:rPr lang="it-IT" b="1" dirty="0"/>
              <a:t>TEMPO PERC.: 20’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605" y="1386084"/>
            <a:ext cx="4699948" cy="39614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890" y="2674863"/>
            <a:ext cx="1396105" cy="138391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828" y="1538347"/>
            <a:ext cx="225125" cy="46333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6390" y="1654031"/>
            <a:ext cx="123759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E9BF3A-5C89-40DA-A3DD-E63719A69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0" y="63764"/>
            <a:ext cx="1085982" cy="1064569"/>
          </a:xfrm>
          <a:prstGeom prst="ellipse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2E76BC-42AF-49D9-ABC5-B3D27668E620}"/>
              </a:ext>
            </a:extLst>
          </p:cNvPr>
          <p:cNvSpPr txBox="1"/>
          <p:nvPr/>
        </p:nvSpPr>
        <p:spPr>
          <a:xfrm>
            <a:off x="1085982" y="341636"/>
            <a:ext cx="9491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CPT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E8F5CB-DA2D-4BB8-AB46-06BBDF4D0107}"/>
              </a:ext>
            </a:extLst>
          </p:cNvPr>
          <p:cNvSpPr txBox="1">
            <a:spLocks/>
          </p:cNvSpPr>
          <p:nvPr/>
        </p:nvSpPr>
        <p:spPr>
          <a:xfrm>
            <a:off x="4488055" y="3757452"/>
            <a:ext cx="2389691" cy="93957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122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kumimoji="0" lang="it-IT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342900" marR="0" lvl="0" indent="-342900" algn="l" defTabSz="91122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225425" marR="0" lvl="0" indent="-225425" algn="l" defTabSz="91122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342900" marR="0" lvl="0" indent="-342900" algn="l" defTabSz="91122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0" marR="0" lvl="0" indent="0" algn="l" defTabSz="91122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 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36B37C3-5376-413F-9C0D-406B28C3C99A}"/>
              </a:ext>
            </a:extLst>
          </p:cNvPr>
          <p:cNvGrpSpPr/>
          <p:nvPr/>
        </p:nvGrpSpPr>
        <p:grpSpPr>
          <a:xfrm>
            <a:off x="3994886" y="1416524"/>
            <a:ext cx="2977147" cy="2159348"/>
            <a:chOff x="9399882" y="1018075"/>
            <a:chExt cx="2221033" cy="207817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92FB050-30E2-4F89-AD28-407E0A83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D3F43D1D-9FEE-4E00-9B6E-9497403812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F102A57-865E-4F72-AAF5-F6D65F7C703C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ACC. B.G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82BD0B51-EA75-4585-A806-09D4CFE342CF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0D27A30-0BDB-46E2-AE36-ECA677BD8753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36A3D5-9C58-422E-8D96-6661A5AB2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26" y="1307344"/>
            <a:ext cx="2723730" cy="25784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EAA47DD-C050-48DA-92EB-04B24A9CA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91" y="4064805"/>
            <a:ext cx="2668065" cy="270396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11C90CD-F612-490A-8AB9-23E026AE14A5}"/>
              </a:ext>
            </a:extLst>
          </p:cNvPr>
          <p:cNvSpPr/>
          <p:nvPr/>
        </p:nvSpPr>
        <p:spPr>
          <a:xfrm rot="1713027">
            <a:off x="1528532" y="1966348"/>
            <a:ext cx="1013286" cy="985130"/>
          </a:xfrm>
          <a:prstGeom prst="rect">
            <a:avLst/>
          </a:prstGeom>
          <a:solidFill>
            <a:srgbClr val="FF0000">
              <a:alpha val="23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2A41785-99E4-477E-8637-0C5BD9532189}"/>
              </a:ext>
            </a:extLst>
          </p:cNvPr>
          <p:cNvCxnSpPr/>
          <p:nvPr/>
        </p:nvCxnSpPr>
        <p:spPr>
          <a:xfrm flipV="1">
            <a:off x="816027" y="3393348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82FC46-DEEB-4EF7-A0B8-90445DEB4B9A}"/>
              </a:ext>
            </a:extLst>
          </p:cNvPr>
          <p:cNvSpPr txBox="1"/>
          <p:nvPr/>
        </p:nvSpPr>
        <p:spPr>
          <a:xfrm>
            <a:off x="816027" y="3490370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44C5388-F20A-42CB-89AD-1FEC27A92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32" y="1361451"/>
            <a:ext cx="4797640" cy="3547451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E33BCB-62C8-4619-8C3F-EFD907769EA7}"/>
              </a:ext>
            </a:extLst>
          </p:cNvPr>
          <p:cNvCxnSpPr>
            <a:cxnSpLocks/>
          </p:cNvCxnSpPr>
          <p:nvPr/>
        </p:nvCxnSpPr>
        <p:spPr>
          <a:xfrm flipH="1">
            <a:off x="11221269" y="1784104"/>
            <a:ext cx="83053" cy="637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8936047-70FF-417B-8F46-E2A4E51406B6}"/>
              </a:ext>
            </a:extLst>
          </p:cNvPr>
          <p:cNvSpPr txBox="1"/>
          <p:nvPr/>
        </p:nvSpPr>
        <p:spPr>
          <a:xfrm>
            <a:off x="10406068" y="1361058"/>
            <a:ext cx="196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MAIN GATE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0602ADCA-AEEB-42BA-B13B-D59A36FF7A3A}"/>
              </a:ext>
            </a:extLst>
          </p:cNvPr>
          <p:cNvCxnSpPr>
            <a:cxnSpLocks/>
          </p:cNvCxnSpPr>
          <p:nvPr/>
        </p:nvCxnSpPr>
        <p:spPr>
          <a:xfrm>
            <a:off x="7777029" y="2008195"/>
            <a:ext cx="830677" cy="266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863CB7A-7783-4719-8D6B-4231B9E0A2BB}"/>
              </a:ext>
            </a:extLst>
          </p:cNvPr>
          <p:cNvSpPr txBox="1"/>
          <p:nvPr/>
        </p:nvSpPr>
        <p:spPr>
          <a:xfrm>
            <a:off x="6593492" y="1456534"/>
            <a:ext cx="19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PEDESTRIAN </a:t>
            </a:r>
          </a:p>
          <a:p>
            <a:pPr algn="ctr"/>
            <a:r>
              <a:rPr lang="it-IT" b="1" dirty="0"/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242774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E9BF3A-5C89-40DA-A3DD-E63719A69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0" y="-12436"/>
            <a:ext cx="1085982" cy="1064569"/>
          </a:xfrm>
          <a:prstGeom prst="ellipse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2E76BC-42AF-49D9-ABC5-B3D27668E620}"/>
              </a:ext>
            </a:extLst>
          </p:cNvPr>
          <p:cNvSpPr txBox="1"/>
          <p:nvPr/>
        </p:nvSpPr>
        <p:spPr>
          <a:xfrm>
            <a:off x="1085982" y="341636"/>
            <a:ext cx="9491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CPT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44C5388-F20A-42CB-89AD-1FEC27A9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1" y="1545724"/>
            <a:ext cx="4797640" cy="3547451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E33BCB-62C8-4619-8C3F-EFD907769EA7}"/>
              </a:ext>
            </a:extLst>
          </p:cNvPr>
          <p:cNvCxnSpPr>
            <a:cxnSpLocks/>
          </p:cNvCxnSpPr>
          <p:nvPr/>
        </p:nvCxnSpPr>
        <p:spPr>
          <a:xfrm flipH="1">
            <a:off x="4755154" y="2052097"/>
            <a:ext cx="83053" cy="637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8936047-70FF-417B-8F46-E2A4E51406B6}"/>
              </a:ext>
            </a:extLst>
          </p:cNvPr>
          <p:cNvSpPr txBox="1"/>
          <p:nvPr/>
        </p:nvSpPr>
        <p:spPr>
          <a:xfrm>
            <a:off x="3640555" y="1593470"/>
            <a:ext cx="196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MAIN GATE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0602ADCA-AEEB-42BA-B13B-D59A36FF7A3A}"/>
              </a:ext>
            </a:extLst>
          </p:cNvPr>
          <p:cNvCxnSpPr>
            <a:cxnSpLocks/>
          </p:cNvCxnSpPr>
          <p:nvPr/>
        </p:nvCxnSpPr>
        <p:spPr>
          <a:xfrm>
            <a:off x="1512460" y="1874803"/>
            <a:ext cx="830677" cy="266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863CB7A-7783-4719-8D6B-4231B9E0A2BB}"/>
              </a:ext>
            </a:extLst>
          </p:cNvPr>
          <p:cNvSpPr txBox="1"/>
          <p:nvPr/>
        </p:nvSpPr>
        <p:spPr>
          <a:xfrm>
            <a:off x="214463" y="1454971"/>
            <a:ext cx="19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PEDESTRIAN </a:t>
            </a:r>
          </a:p>
          <a:p>
            <a:pPr algn="ctr"/>
            <a:r>
              <a:rPr lang="it-IT" b="1" dirty="0"/>
              <a:t>GATE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45724"/>
            <a:ext cx="5312229" cy="354745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095998" y="5497287"/>
            <a:ext cx="440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AULA LEZIONI MOBILE MEDICAL TEAM</a:t>
            </a:r>
          </a:p>
        </p:txBody>
      </p:sp>
    </p:spTree>
    <p:extLst>
      <p:ext uri="{BB962C8B-B14F-4D97-AF65-F5344CB8AC3E}">
        <p14:creationId xmlns:p14="http://schemas.microsoft.com/office/powerpoint/2010/main" val="4251713175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17444</TotalTime>
  <Words>43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2851</cp:revision>
  <cp:lastPrinted>2021-05-10T16:28:05Z</cp:lastPrinted>
  <dcterms:created xsi:type="dcterms:W3CDTF">2020-08-07T13:20:56Z</dcterms:created>
  <dcterms:modified xsi:type="dcterms:W3CDTF">2022-01-28T09:31:23Z</dcterms:modified>
</cp:coreProperties>
</file>