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E1E1"/>
    <a:srgbClr val="70AD47"/>
    <a:srgbClr val="A6A6A6"/>
    <a:srgbClr val="DDDDDD"/>
    <a:srgbClr val="92D050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20" autoAdjust="0"/>
  </p:normalViewPr>
  <p:slideViewPr>
    <p:cSldViewPr snapToGrid="0" snapToObjects="1">
      <p:cViewPr varScale="1">
        <p:scale>
          <a:sx n="59" d="100"/>
          <a:sy n="59" d="100"/>
        </p:scale>
        <p:origin x="584" y="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25/01/2022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25/01/2022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227C4-2360-5C4E-9D8A-32A3A23409C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69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>
            <a:extLst>
              <a:ext uri="{FF2B5EF4-FFF2-40B4-BE49-F238E27FC236}">
                <a16:creationId xmlns:a16="http://schemas.microsoft.com/office/drawing/2014/main" id="{2D7BCEBC-0F79-4E69-AB38-357ADC5D2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0" y="1317274"/>
            <a:ext cx="5607191" cy="3487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06F8E37-9162-4254-BA8E-0DB7EBAE186C}"/>
              </a:ext>
            </a:extLst>
          </p:cNvPr>
          <p:cNvCxnSpPr>
            <a:cxnSpLocks/>
          </p:cNvCxnSpPr>
          <p:nvPr/>
        </p:nvCxnSpPr>
        <p:spPr>
          <a:xfrm flipH="1">
            <a:off x="2582246" y="3692159"/>
            <a:ext cx="545690" cy="50648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796FB8FB-7BF7-4274-92FC-B21BB76227D0}"/>
              </a:ext>
            </a:extLst>
          </p:cNvPr>
          <p:cNvSpPr/>
          <p:nvPr/>
        </p:nvSpPr>
        <p:spPr>
          <a:xfrm rot="5183011">
            <a:off x="2076126" y="4152221"/>
            <a:ext cx="533287" cy="763612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F4203A5-BDD9-4F21-834A-D07AC2A9ACB0}"/>
              </a:ext>
            </a:extLst>
          </p:cNvPr>
          <p:cNvSpPr txBox="1"/>
          <p:nvPr/>
        </p:nvSpPr>
        <p:spPr>
          <a:xfrm>
            <a:off x="2582246" y="3110128"/>
            <a:ext cx="109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AIR DEFENCE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5CD099F-06EF-4012-80CC-B763046701CE}"/>
              </a:ext>
            </a:extLst>
          </p:cNvPr>
          <p:cNvSpPr txBox="1"/>
          <p:nvPr/>
        </p:nvSpPr>
        <p:spPr>
          <a:xfrm>
            <a:off x="553052" y="5200914"/>
            <a:ext cx="236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33S US 31530 38862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106DC62-80D1-4579-8BCC-9D9B78D0C2A9}"/>
              </a:ext>
            </a:extLst>
          </p:cNvPr>
          <p:cNvSpPr txBox="1"/>
          <p:nvPr/>
        </p:nvSpPr>
        <p:spPr>
          <a:xfrm>
            <a:off x="3129995" y="5200914"/>
            <a:ext cx="2367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DIST: 17 KM </a:t>
            </a:r>
          </a:p>
          <a:p>
            <a:r>
              <a:rPr lang="it-IT" dirty="0"/>
              <a:t>TEMPO PERC. 30’</a:t>
            </a:r>
          </a:p>
          <a:p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CB6FEBD-4E1F-40F9-B4BB-57D7FB850A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0" t="4539" r="3880" b="5443"/>
          <a:stretch/>
        </p:blipFill>
        <p:spPr>
          <a:xfrm>
            <a:off x="0" y="63764"/>
            <a:ext cx="1085982" cy="1064569"/>
          </a:xfrm>
          <a:prstGeom prst="ellipse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98AAE67-6A75-45F3-BDB1-10F21189ACCA}"/>
              </a:ext>
            </a:extLst>
          </p:cNvPr>
          <p:cNvSpPr txBox="1"/>
          <p:nvPr/>
        </p:nvSpPr>
        <p:spPr>
          <a:xfrm>
            <a:off x="1085982" y="341636"/>
            <a:ext cx="94919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F753911-D75C-449C-BE13-1AEF117A91B1}"/>
              </a:ext>
            </a:extLst>
          </p:cNvPr>
          <p:cNvSpPr txBox="1"/>
          <p:nvPr/>
        </p:nvSpPr>
        <p:spPr>
          <a:xfrm>
            <a:off x="5348933" y="1524306"/>
            <a:ext cx="73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4F9534B4-C097-489F-B4C1-DE05C943BDEE}"/>
              </a:ext>
            </a:extLst>
          </p:cNvPr>
          <p:cNvCxnSpPr>
            <a:cxnSpLocks/>
          </p:cNvCxnSpPr>
          <p:nvPr/>
        </p:nvCxnSpPr>
        <p:spPr>
          <a:xfrm flipV="1">
            <a:off x="5702691" y="1516980"/>
            <a:ext cx="0" cy="36696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936" y="1317274"/>
            <a:ext cx="5442198" cy="350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462643" y="1483400"/>
            <a:ext cx="276058" cy="45114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7446" y="1592046"/>
            <a:ext cx="786452" cy="49381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9276" y="2746845"/>
            <a:ext cx="480769" cy="45303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F4203A5-BDD9-4F21-834A-D07AC2A9ACB0}"/>
              </a:ext>
            </a:extLst>
          </p:cNvPr>
          <p:cNvSpPr txBox="1"/>
          <p:nvPr/>
        </p:nvSpPr>
        <p:spPr>
          <a:xfrm>
            <a:off x="6789276" y="2377513"/>
            <a:ext cx="109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FFFF"/>
                </a:solidFill>
              </a:rPr>
              <a:t>Miasit</a:t>
            </a:r>
            <a:endParaRPr lang="it-IT" b="1" dirty="0">
              <a:solidFill>
                <a:srgbClr val="FFFF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51821" y="713960"/>
            <a:ext cx="693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AIR</a:t>
            </a:r>
            <a:r>
              <a:rPr lang="it-IT" sz="2000" b="1" dirty="0" smtClean="0"/>
              <a:t> </a:t>
            </a:r>
            <a:r>
              <a:rPr lang="it-IT" sz="3200" b="1" dirty="0" smtClean="0"/>
              <a:t>DEFENCE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0889896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860A4C3-EB94-4BA9-AEBA-A82FE9FA4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54666"/>
            <a:ext cx="5664317" cy="468771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5290131-179F-489E-A494-DCAB11DF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03" y="1363713"/>
            <a:ext cx="5621788" cy="46000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31B3775-B5BA-40CA-8935-4492B966237C}"/>
              </a:ext>
            </a:extLst>
          </p:cNvPr>
          <p:cNvCxnSpPr>
            <a:cxnSpLocks/>
          </p:cNvCxnSpPr>
          <p:nvPr/>
        </p:nvCxnSpPr>
        <p:spPr>
          <a:xfrm flipH="1">
            <a:off x="6710117" y="3599638"/>
            <a:ext cx="1446658" cy="17475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C945A1-7546-4958-88C7-11C4F7C2F7C9}"/>
              </a:ext>
            </a:extLst>
          </p:cNvPr>
          <p:cNvSpPr txBox="1"/>
          <p:nvPr/>
        </p:nvSpPr>
        <p:spPr>
          <a:xfrm>
            <a:off x="3425800" y="3742316"/>
            <a:ext cx="97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192710-F0F0-4440-9AFC-22EC63DEE947}"/>
              </a:ext>
            </a:extLst>
          </p:cNvPr>
          <p:cNvSpPr txBox="1"/>
          <p:nvPr/>
        </p:nvSpPr>
        <p:spPr>
          <a:xfrm>
            <a:off x="7206521" y="3135498"/>
            <a:ext cx="27709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MAIN GATE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94AD7DC-D785-4AE1-894F-3235926D4598}"/>
              </a:ext>
            </a:extLst>
          </p:cNvPr>
          <p:cNvCxnSpPr>
            <a:cxnSpLocks/>
          </p:cNvCxnSpPr>
          <p:nvPr/>
        </p:nvCxnSpPr>
        <p:spPr>
          <a:xfrm flipV="1">
            <a:off x="10692560" y="4374364"/>
            <a:ext cx="0" cy="36696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1C1DA0C-0ED3-4832-9CE1-A0C44444705B}"/>
              </a:ext>
            </a:extLst>
          </p:cNvPr>
          <p:cNvCxnSpPr>
            <a:cxnSpLocks/>
          </p:cNvCxnSpPr>
          <p:nvPr/>
        </p:nvCxnSpPr>
        <p:spPr>
          <a:xfrm>
            <a:off x="9406761" y="4080383"/>
            <a:ext cx="674217" cy="444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3EA48AE-6848-40A9-886F-3F9B01252244}"/>
              </a:ext>
            </a:extLst>
          </p:cNvPr>
          <p:cNvCxnSpPr>
            <a:cxnSpLocks/>
          </p:cNvCxnSpPr>
          <p:nvPr/>
        </p:nvCxnSpPr>
        <p:spPr>
          <a:xfrm flipV="1">
            <a:off x="9406761" y="2532858"/>
            <a:ext cx="385876" cy="184666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22CBC0E-BD29-43CF-8F69-F3C53E0EE4CF}"/>
              </a:ext>
            </a:extLst>
          </p:cNvPr>
          <p:cNvSpPr txBox="1"/>
          <p:nvPr/>
        </p:nvSpPr>
        <p:spPr>
          <a:xfrm>
            <a:off x="8407184" y="3755465"/>
            <a:ext cx="27709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UFF. GEN.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8BB024B-29FC-4381-83E7-AADBEA18FB38}"/>
              </a:ext>
            </a:extLst>
          </p:cNvPr>
          <p:cNvSpPr txBox="1"/>
          <p:nvPr/>
        </p:nvSpPr>
        <p:spPr>
          <a:xfrm>
            <a:off x="8591973" y="2394359"/>
            <a:ext cx="95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UFF. COOP</a:t>
            </a:r>
            <a:r>
              <a:rPr lang="it-IT" b="1" dirty="0"/>
              <a:t>.</a:t>
            </a: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3080A939-CAAE-4B1F-857A-55454EA15602}"/>
              </a:ext>
            </a:extLst>
          </p:cNvPr>
          <p:cNvSpPr/>
          <p:nvPr/>
        </p:nvSpPr>
        <p:spPr>
          <a:xfrm>
            <a:off x="812800" y="2799644"/>
            <a:ext cx="2359769" cy="1027289"/>
          </a:xfrm>
          <a:custGeom>
            <a:avLst/>
            <a:gdLst>
              <a:gd name="connsiteX0" fmla="*/ 0 w 2359769"/>
              <a:gd name="connsiteY0" fmla="*/ 496712 h 1027289"/>
              <a:gd name="connsiteX1" fmla="*/ 395111 w 2359769"/>
              <a:gd name="connsiteY1" fmla="*/ 519289 h 1027289"/>
              <a:gd name="connsiteX2" fmla="*/ 451556 w 2359769"/>
              <a:gd name="connsiteY2" fmla="*/ 632178 h 1027289"/>
              <a:gd name="connsiteX3" fmla="*/ 496711 w 2359769"/>
              <a:gd name="connsiteY3" fmla="*/ 857956 h 1027289"/>
              <a:gd name="connsiteX4" fmla="*/ 508000 w 2359769"/>
              <a:gd name="connsiteY4" fmla="*/ 891823 h 1027289"/>
              <a:gd name="connsiteX5" fmla="*/ 564444 w 2359769"/>
              <a:gd name="connsiteY5" fmla="*/ 925689 h 1027289"/>
              <a:gd name="connsiteX6" fmla="*/ 620889 w 2359769"/>
              <a:gd name="connsiteY6" fmla="*/ 970845 h 1027289"/>
              <a:gd name="connsiteX7" fmla="*/ 733778 w 2359769"/>
              <a:gd name="connsiteY7" fmla="*/ 993423 h 1027289"/>
              <a:gd name="connsiteX8" fmla="*/ 767644 w 2359769"/>
              <a:gd name="connsiteY8" fmla="*/ 1004712 h 1027289"/>
              <a:gd name="connsiteX9" fmla="*/ 1174044 w 2359769"/>
              <a:gd name="connsiteY9" fmla="*/ 1027289 h 1027289"/>
              <a:gd name="connsiteX10" fmla="*/ 1682044 w 2359769"/>
              <a:gd name="connsiteY10" fmla="*/ 1016000 h 1027289"/>
              <a:gd name="connsiteX11" fmla="*/ 1794933 w 2359769"/>
              <a:gd name="connsiteY11" fmla="*/ 993423 h 1027289"/>
              <a:gd name="connsiteX12" fmla="*/ 1907822 w 2359769"/>
              <a:gd name="connsiteY12" fmla="*/ 970845 h 1027289"/>
              <a:gd name="connsiteX13" fmla="*/ 1952978 w 2359769"/>
              <a:gd name="connsiteY13" fmla="*/ 959556 h 1027289"/>
              <a:gd name="connsiteX14" fmla="*/ 1986844 w 2359769"/>
              <a:gd name="connsiteY14" fmla="*/ 948267 h 1027289"/>
              <a:gd name="connsiteX15" fmla="*/ 2212622 w 2359769"/>
              <a:gd name="connsiteY15" fmla="*/ 925689 h 1027289"/>
              <a:gd name="connsiteX16" fmla="*/ 2325511 w 2359769"/>
              <a:gd name="connsiteY16" fmla="*/ 880534 h 1027289"/>
              <a:gd name="connsiteX17" fmla="*/ 2359378 w 2359769"/>
              <a:gd name="connsiteY17" fmla="*/ 869245 h 1027289"/>
              <a:gd name="connsiteX18" fmla="*/ 2336800 w 2359769"/>
              <a:gd name="connsiteY18" fmla="*/ 835378 h 1027289"/>
              <a:gd name="connsiteX19" fmla="*/ 2302933 w 2359769"/>
              <a:gd name="connsiteY19" fmla="*/ 711200 h 1027289"/>
              <a:gd name="connsiteX20" fmla="*/ 2269067 w 2359769"/>
              <a:gd name="connsiteY20" fmla="*/ 508000 h 1027289"/>
              <a:gd name="connsiteX21" fmla="*/ 2223911 w 2359769"/>
              <a:gd name="connsiteY21" fmla="*/ 462845 h 1027289"/>
              <a:gd name="connsiteX22" fmla="*/ 2201333 w 2359769"/>
              <a:gd name="connsiteY22" fmla="*/ 428978 h 1027289"/>
              <a:gd name="connsiteX23" fmla="*/ 2190044 w 2359769"/>
              <a:gd name="connsiteY23" fmla="*/ 372534 h 1027289"/>
              <a:gd name="connsiteX24" fmla="*/ 2178756 w 2359769"/>
              <a:gd name="connsiteY24" fmla="*/ 338667 h 1027289"/>
              <a:gd name="connsiteX25" fmla="*/ 2167467 w 2359769"/>
              <a:gd name="connsiteY25" fmla="*/ 214489 h 1027289"/>
              <a:gd name="connsiteX26" fmla="*/ 2133600 w 2359769"/>
              <a:gd name="connsiteY26" fmla="*/ 0 h 10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59769" h="1027289">
                <a:moveTo>
                  <a:pt x="0" y="496712"/>
                </a:moveTo>
                <a:cubicBezTo>
                  <a:pt x="131704" y="504238"/>
                  <a:pt x="264320" y="502080"/>
                  <a:pt x="395111" y="519289"/>
                </a:cubicBezTo>
                <a:cubicBezTo>
                  <a:pt x="434168" y="524428"/>
                  <a:pt x="448925" y="620339"/>
                  <a:pt x="451556" y="632178"/>
                </a:cubicBezTo>
                <a:cubicBezTo>
                  <a:pt x="468205" y="707100"/>
                  <a:pt x="472441" y="785145"/>
                  <a:pt x="496711" y="857956"/>
                </a:cubicBezTo>
                <a:cubicBezTo>
                  <a:pt x="500474" y="869245"/>
                  <a:pt x="499586" y="883409"/>
                  <a:pt x="508000" y="891823"/>
                </a:cubicBezTo>
                <a:cubicBezTo>
                  <a:pt x="523515" y="907338"/>
                  <a:pt x="546469" y="913106"/>
                  <a:pt x="564444" y="925689"/>
                </a:cubicBezTo>
                <a:cubicBezTo>
                  <a:pt x="584183" y="939507"/>
                  <a:pt x="598517" y="961896"/>
                  <a:pt x="620889" y="970845"/>
                </a:cubicBezTo>
                <a:cubicBezTo>
                  <a:pt x="656519" y="985097"/>
                  <a:pt x="697372" y="981287"/>
                  <a:pt x="733778" y="993423"/>
                </a:cubicBezTo>
                <a:cubicBezTo>
                  <a:pt x="745067" y="997186"/>
                  <a:pt x="756100" y="1001826"/>
                  <a:pt x="767644" y="1004712"/>
                </a:cubicBezTo>
                <a:cubicBezTo>
                  <a:pt x="899285" y="1037621"/>
                  <a:pt x="1043662" y="1023083"/>
                  <a:pt x="1174044" y="1027289"/>
                </a:cubicBezTo>
                <a:lnTo>
                  <a:pt x="1682044" y="1016000"/>
                </a:lnTo>
                <a:cubicBezTo>
                  <a:pt x="1724912" y="1014319"/>
                  <a:pt x="1754800" y="1002023"/>
                  <a:pt x="1794933" y="993423"/>
                </a:cubicBezTo>
                <a:cubicBezTo>
                  <a:pt x="1832456" y="985382"/>
                  <a:pt x="1870593" y="980152"/>
                  <a:pt x="1907822" y="970845"/>
                </a:cubicBezTo>
                <a:cubicBezTo>
                  <a:pt x="1922874" y="967082"/>
                  <a:pt x="1938060" y="963818"/>
                  <a:pt x="1952978" y="959556"/>
                </a:cubicBezTo>
                <a:cubicBezTo>
                  <a:pt x="1964419" y="956287"/>
                  <a:pt x="1975300" y="951153"/>
                  <a:pt x="1986844" y="948267"/>
                </a:cubicBezTo>
                <a:cubicBezTo>
                  <a:pt x="2068236" y="927919"/>
                  <a:pt x="2114136" y="932255"/>
                  <a:pt x="2212622" y="925689"/>
                </a:cubicBezTo>
                <a:lnTo>
                  <a:pt x="2325511" y="880534"/>
                </a:lnTo>
                <a:cubicBezTo>
                  <a:pt x="2336618" y="876262"/>
                  <a:pt x="2356492" y="880789"/>
                  <a:pt x="2359378" y="869245"/>
                </a:cubicBezTo>
                <a:cubicBezTo>
                  <a:pt x="2362669" y="856082"/>
                  <a:pt x="2344326" y="846667"/>
                  <a:pt x="2336800" y="835378"/>
                </a:cubicBezTo>
                <a:cubicBezTo>
                  <a:pt x="2311336" y="733523"/>
                  <a:pt x="2324035" y="774505"/>
                  <a:pt x="2302933" y="711200"/>
                </a:cubicBezTo>
                <a:cubicBezTo>
                  <a:pt x="2297221" y="671218"/>
                  <a:pt x="2278178" y="530777"/>
                  <a:pt x="2269067" y="508000"/>
                </a:cubicBezTo>
                <a:cubicBezTo>
                  <a:pt x="2261161" y="488236"/>
                  <a:pt x="2237764" y="479007"/>
                  <a:pt x="2223911" y="462845"/>
                </a:cubicBezTo>
                <a:cubicBezTo>
                  <a:pt x="2215081" y="452544"/>
                  <a:pt x="2208859" y="440267"/>
                  <a:pt x="2201333" y="428978"/>
                </a:cubicBezTo>
                <a:cubicBezTo>
                  <a:pt x="2197570" y="410163"/>
                  <a:pt x="2194697" y="391148"/>
                  <a:pt x="2190044" y="372534"/>
                </a:cubicBezTo>
                <a:cubicBezTo>
                  <a:pt x="2187158" y="360990"/>
                  <a:pt x="2180439" y="350447"/>
                  <a:pt x="2178756" y="338667"/>
                </a:cubicBezTo>
                <a:cubicBezTo>
                  <a:pt x="2172878" y="297521"/>
                  <a:pt x="2174034" y="255530"/>
                  <a:pt x="2167467" y="214489"/>
                </a:cubicBezTo>
                <a:cubicBezTo>
                  <a:pt x="2129658" y="-21817"/>
                  <a:pt x="2133600" y="131228"/>
                  <a:pt x="213360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16"/>
            <a:ext cx="1085182" cy="106689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82" y="297052"/>
            <a:ext cx="95105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2314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</Words>
  <Application>Microsoft Office PowerPoint</Application>
  <PresentationFormat>Widescreen</PresentationFormat>
  <Paragraphs>13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ＭＳ Ｐゴシック</vt:lpstr>
      <vt:lpstr>ＭＳ Ｐゴシック</vt:lpstr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ROLE1</cp:lastModifiedBy>
  <cp:revision>2879</cp:revision>
  <cp:lastPrinted>2021-05-10T16:28:05Z</cp:lastPrinted>
  <dcterms:created xsi:type="dcterms:W3CDTF">2020-08-07T13:20:56Z</dcterms:created>
  <dcterms:modified xsi:type="dcterms:W3CDTF">2022-01-25T15:13:33Z</dcterms:modified>
</cp:coreProperties>
</file>