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078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2FC1F-C684-40D6-B86E-5B0054CF2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455617-3524-4A47-8693-77338FBD2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F9DAF8-EC1F-41BC-8624-C5C75452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D4AF79-A126-4412-9C59-146E7293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A86E5D-B8C5-4EA5-83E6-4BDAD968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37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77F63-11C4-4986-B2DC-46666EC1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F6D3F9-A164-468A-B889-D1E2916B2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38586E-573F-481C-B425-D9D76C84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D1FE8D-F0E3-4209-8621-BB05F7BA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7FA07F-173A-4ED5-AC02-21F86CDA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76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F3DB4B-25A7-4FC8-994E-D77190590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CC050B-685F-4244-A914-103C471D0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E68D53-4859-4368-972A-6BA5515D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906657-2FCD-4596-ADC8-ED5648B8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EEF10B-6365-4292-9EA5-0DF430E1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5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84B0E-EF5D-4552-AE7B-906B2053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C8DC2A-594B-4C96-A94A-1C205BF9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B403F7-5449-4B4C-B210-C598796F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677645-F088-4C2A-9BE5-2E94E452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2E7D3A-7D48-4947-8FD2-6443C9C3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11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FD0E7-0E9A-4790-8A69-BF598376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908C26-1110-4C4D-B2F9-2F8B30B7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E5E482-3409-496E-B90B-C1FE87D3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A73D2E-9F3E-43A1-9E5B-534073FC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3ECC2-F3EE-4839-9BB9-6D31D137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2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575D8F-C505-4C7F-B2DA-A5CADF7D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E9C2B-915A-4CB2-AD0A-0494EFB0B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4A9048-1A88-4D24-AFE5-7633F842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143237-B03E-44E8-B1F9-44B761B6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852164-7D0F-4507-8FF2-99BCB36C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6FF376-113C-4963-BF13-1C2F4C5C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40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0E598-68E2-4307-9313-430692C3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A04563-ECAF-4C79-8A5D-DF52015E1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308BBC-59C0-442E-9793-9CB5A1E1A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00309B3-FA84-43E3-A08F-C6925C36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5BFB031-8D85-4A63-9FDE-2EB797E34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5B0835-3701-43D2-BA91-5D6E5E03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9C3322-98D0-422F-B4B2-03865B15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E5779E4-0E23-452F-8EC3-9DAAA8B8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96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375FB-579B-4474-842B-5DE4C6B1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6859D2-510D-46D1-81C0-52E8923C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90D90C-1719-473A-8C91-E4781840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8E0720-B5E8-461A-9506-0A1FBF5D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72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C16668-350E-4EF6-B36A-5170BDE1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672B3A-2E6D-4D23-BE16-E72B1D11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E578D5-5929-49C4-B0CE-F31F18CA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87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BC3F6-C01B-4C8F-91DD-4F433F7A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4B2484-750B-4108-8112-97EC01BE7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633F39-2AE5-4179-A46F-BCDD57DDD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46417F-EB83-42AA-9068-02DD364E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49DD85-629E-49B1-89ED-98C5CE53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4EC1D3-4A27-40D9-AF09-31BF72A5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65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2A197-2F42-4AE8-AA8E-4169992F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D2F7E59-4AC4-4DBA-B4CD-6386E4629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E482D8-191F-4C0A-8B9C-C0D9EA599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6974DC-D909-4610-A91F-36309FC8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259B66-58A9-4EEC-A938-BDBAE22E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910850-8E30-45CD-90BA-C13FF926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09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BDFCD4-F035-4EA4-852C-4E8B5B78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7F5422-3291-4CE4-9F64-B212BE08A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480F96-5B9D-4B6A-A9E2-11CCABD3A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7BBF-8A30-47AF-8809-7322C6B8AF08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116C92-B547-47D2-BED3-6D010C1CA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C374B4-447A-4724-9BA5-836663114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08200-376D-416D-924A-C6499C852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52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31D60FC-82B8-4371-80D2-57DFA7A7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524" y="786207"/>
            <a:ext cx="3773930" cy="22477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8F50EC2-2DB1-4920-BFA2-D89620B15A0F}"/>
              </a:ext>
            </a:extLst>
          </p:cNvPr>
          <p:cNvCxnSpPr>
            <a:cxnSpLocks/>
          </p:cNvCxnSpPr>
          <p:nvPr/>
        </p:nvCxnSpPr>
        <p:spPr>
          <a:xfrm flipV="1">
            <a:off x="8613981" y="953208"/>
            <a:ext cx="0" cy="3383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913050-5093-4B3B-9FED-4087C627AC3D}"/>
              </a:ext>
            </a:extLst>
          </p:cNvPr>
          <p:cNvSpPr txBox="1"/>
          <p:nvPr/>
        </p:nvSpPr>
        <p:spPr>
          <a:xfrm>
            <a:off x="8326006" y="891660"/>
            <a:ext cx="50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3EF40DF-475C-4BB4-AA54-C52D0012633C}"/>
              </a:ext>
            </a:extLst>
          </p:cNvPr>
          <p:cNvCxnSpPr>
            <a:cxnSpLocks/>
          </p:cNvCxnSpPr>
          <p:nvPr/>
        </p:nvCxnSpPr>
        <p:spPr>
          <a:xfrm>
            <a:off x="11074466" y="1282510"/>
            <a:ext cx="28413" cy="62755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5CCB49-15AC-4F9D-AE81-3F74C915E00A}"/>
              </a:ext>
            </a:extLst>
          </p:cNvPr>
          <p:cNvSpPr txBox="1"/>
          <p:nvPr/>
        </p:nvSpPr>
        <p:spPr>
          <a:xfrm>
            <a:off x="10775333" y="937697"/>
            <a:ext cx="15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MITIGA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07F0FAD-BE85-42B5-AF75-8616F2E86534}"/>
              </a:ext>
            </a:extLst>
          </p:cNvPr>
          <p:cNvCxnSpPr>
            <a:cxnSpLocks/>
          </p:cNvCxnSpPr>
          <p:nvPr/>
        </p:nvCxnSpPr>
        <p:spPr>
          <a:xfrm>
            <a:off x="9313992" y="1491695"/>
            <a:ext cx="0" cy="4183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6691EA-38B3-4138-8BFB-8D452C912BF6}"/>
              </a:ext>
            </a:extLst>
          </p:cNvPr>
          <p:cNvSpPr txBox="1"/>
          <p:nvPr/>
        </p:nvSpPr>
        <p:spPr>
          <a:xfrm>
            <a:off x="8796134" y="1122363"/>
            <a:ext cx="15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AL WADDAN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C3C943E-260F-4243-A298-5014D099F606}"/>
              </a:ext>
            </a:extLst>
          </p:cNvPr>
          <p:cNvSpPr txBox="1"/>
          <p:nvPr/>
        </p:nvSpPr>
        <p:spPr>
          <a:xfrm>
            <a:off x="4447025" y="186172"/>
            <a:ext cx="486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AEROPORTO &amp; VIP LOUNGE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8B2CB82-FE5A-44E2-8AD3-8489AC2C4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3" y="891660"/>
            <a:ext cx="3990222" cy="21422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3DD4C72-FEA2-46A1-BDC0-5E7555DCE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03" y="3501536"/>
            <a:ext cx="3990222" cy="2826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C2FAEB4-3971-47C2-A68B-386C009816F6}"/>
              </a:ext>
            </a:extLst>
          </p:cNvPr>
          <p:cNvSpPr txBox="1"/>
          <p:nvPr/>
        </p:nvSpPr>
        <p:spPr>
          <a:xfrm>
            <a:off x="2843774" y="3975183"/>
            <a:ext cx="160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MAIN GATE</a:t>
            </a:r>
          </a:p>
          <a:p>
            <a:pPr algn="ctr"/>
            <a:r>
              <a:rPr lang="it-IT" b="1" dirty="0"/>
              <a:t>DEP./ARR.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FA3A93D-76A4-4426-996A-120843A545C9}"/>
              </a:ext>
            </a:extLst>
          </p:cNvPr>
          <p:cNvCxnSpPr>
            <a:cxnSpLocks/>
          </p:cNvCxnSpPr>
          <p:nvPr/>
        </p:nvCxnSpPr>
        <p:spPr>
          <a:xfrm flipH="1" flipV="1">
            <a:off x="2723322" y="4214191"/>
            <a:ext cx="337930" cy="84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B3A30081-21F3-4B12-9EB6-A718DF64A318}"/>
              </a:ext>
            </a:extLst>
          </p:cNvPr>
          <p:cNvSpPr/>
          <p:nvPr/>
        </p:nvSpPr>
        <p:spPr>
          <a:xfrm rot="21149691">
            <a:off x="894756" y="4045601"/>
            <a:ext cx="1602522" cy="1202635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594F080-E56D-4F49-A783-4BF820D641D1}"/>
              </a:ext>
            </a:extLst>
          </p:cNvPr>
          <p:cNvSpPr txBox="1"/>
          <p:nvPr/>
        </p:nvSpPr>
        <p:spPr>
          <a:xfrm rot="21079049">
            <a:off x="841869" y="4373045"/>
            <a:ext cx="158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PARCHEGGIO.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C840B7F0-6E74-402A-B087-FA421274D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046" y="1808922"/>
            <a:ext cx="2634009" cy="45194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28BE05CF-D8B5-4C2C-AC8E-3ABBE56F5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042" y="3501536"/>
            <a:ext cx="3042155" cy="28942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0B5E5E2-7EDF-4F4F-9FD4-D3E491AFB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046" y="1771132"/>
            <a:ext cx="2634009" cy="45194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18CA3A6-9E41-42D0-B226-1493145E1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042" y="3463746"/>
            <a:ext cx="3042155" cy="28942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90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E950B78A-D494-42F1-9101-71C378A1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16" y="3586279"/>
            <a:ext cx="3990222" cy="2826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43968F6-3E36-4FDD-8D9A-C3E902B2A17B}"/>
              </a:ext>
            </a:extLst>
          </p:cNvPr>
          <p:cNvCxnSpPr>
            <a:cxnSpLocks/>
          </p:cNvCxnSpPr>
          <p:nvPr/>
        </p:nvCxnSpPr>
        <p:spPr>
          <a:xfrm flipV="1">
            <a:off x="3795697" y="3766616"/>
            <a:ext cx="0" cy="3721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3ABD9AF-42BA-4AB1-8476-4A767488820B}"/>
              </a:ext>
            </a:extLst>
          </p:cNvPr>
          <p:cNvSpPr txBox="1"/>
          <p:nvPr/>
        </p:nvSpPr>
        <p:spPr>
          <a:xfrm>
            <a:off x="3873604" y="3683301"/>
            <a:ext cx="1148836" cy="38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F749B64-B693-4254-B088-FFFD5B5857D3}"/>
              </a:ext>
            </a:extLst>
          </p:cNvPr>
          <p:cNvCxnSpPr>
            <a:cxnSpLocks/>
          </p:cNvCxnSpPr>
          <p:nvPr/>
        </p:nvCxnSpPr>
        <p:spPr>
          <a:xfrm flipH="1" flipV="1">
            <a:off x="2723322" y="4214191"/>
            <a:ext cx="337930" cy="84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F9BABE08-10FB-4B52-B944-077C6B3C0576}"/>
              </a:ext>
            </a:extLst>
          </p:cNvPr>
          <p:cNvSpPr/>
          <p:nvPr/>
        </p:nvSpPr>
        <p:spPr>
          <a:xfrm rot="21149691">
            <a:off x="894756" y="4045601"/>
            <a:ext cx="1602522" cy="1202635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1E84DF-D8B9-4CD4-8732-F185417465AF}"/>
              </a:ext>
            </a:extLst>
          </p:cNvPr>
          <p:cNvSpPr txBox="1"/>
          <p:nvPr/>
        </p:nvSpPr>
        <p:spPr>
          <a:xfrm rot="21079049">
            <a:off x="841869" y="4373045"/>
            <a:ext cx="158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PARCHEGGIO.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719A2FA-2B84-4AA4-9F28-89F9C8E814EC}"/>
              </a:ext>
            </a:extLst>
          </p:cNvPr>
          <p:cNvSpPr txBox="1"/>
          <p:nvPr/>
        </p:nvSpPr>
        <p:spPr>
          <a:xfrm>
            <a:off x="2649833" y="4243959"/>
            <a:ext cx="160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MAIN GATE</a:t>
            </a:r>
          </a:p>
          <a:p>
            <a:pPr algn="ctr"/>
            <a:r>
              <a:rPr lang="it-IT" b="1" dirty="0"/>
              <a:t>DEP./ARR.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6F7DDA8-682F-4F02-851A-ED5B24682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814" y="2105746"/>
            <a:ext cx="7191199" cy="43852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EBE8B033-8FE7-4212-B0C6-B9E44B5BFBD6}"/>
              </a:ext>
            </a:extLst>
          </p:cNvPr>
          <p:cNvSpPr/>
          <p:nvPr/>
        </p:nvSpPr>
        <p:spPr>
          <a:xfrm rot="21149691">
            <a:off x="8853970" y="4551962"/>
            <a:ext cx="1602522" cy="1202635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B1A6101-E9D1-42CB-B8AC-E3E189DE250C}"/>
              </a:ext>
            </a:extLst>
          </p:cNvPr>
          <p:cNvSpPr txBox="1"/>
          <p:nvPr/>
        </p:nvSpPr>
        <p:spPr>
          <a:xfrm rot="21079049">
            <a:off x="9007560" y="5270840"/>
            <a:ext cx="158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PARCHEGGIO.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6B023B3-A828-4771-BFA3-09E6C8ECAD23}"/>
              </a:ext>
            </a:extLst>
          </p:cNvPr>
          <p:cNvSpPr txBox="1"/>
          <p:nvPr/>
        </p:nvSpPr>
        <p:spPr>
          <a:xfrm>
            <a:off x="8261413" y="3160384"/>
            <a:ext cx="160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MAIN GATE</a:t>
            </a:r>
          </a:p>
          <a:p>
            <a:pPr algn="ctr"/>
            <a:r>
              <a:rPr lang="it-IT" b="1" dirty="0"/>
              <a:t>DEP./ARR.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E9D7FAB8-16A3-4168-9F9B-94E7CF777F97}"/>
              </a:ext>
            </a:extLst>
          </p:cNvPr>
          <p:cNvCxnSpPr>
            <a:cxnSpLocks/>
          </p:cNvCxnSpPr>
          <p:nvPr/>
        </p:nvCxnSpPr>
        <p:spPr>
          <a:xfrm flipH="1">
            <a:off x="5472097" y="2414680"/>
            <a:ext cx="32893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D9E3A5D-8C0C-474A-A17B-B20A7196E684}"/>
              </a:ext>
            </a:extLst>
          </p:cNvPr>
          <p:cNvCxnSpPr>
            <a:cxnSpLocks/>
          </p:cNvCxnSpPr>
          <p:nvPr/>
        </p:nvCxnSpPr>
        <p:spPr>
          <a:xfrm>
            <a:off x="8988768" y="3766616"/>
            <a:ext cx="50525" cy="3133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EFE6B3D-CFBC-4CA4-B8C5-1AA0AE6B69F5}"/>
              </a:ext>
            </a:extLst>
          </p:cNvPr>
          <p:cNvSpPr txBox="1"/>
          <p:nvPr/>
        </p:nvSpPr>
        <p:spPr>
          <a:xfrm>
            <a:off x="5636564" y="2414680"/>
            <a:ext cx="1148836" cy="38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A4C3596-D019-4083-BB70-32603105F199}"/>
              </a:ext>
            </a:extLst>
          </p:cNvPr>
          <p:cNvSpPr txBox="1"/>
          <p:nvPr/>
        </p:nvSpPr>
        <p:spPr>
          <a:xfrm>
            <a:off x="497568" y="2014731"/>
            <a:ext cx="318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COOR. GATE ESTERNO</a:t>
            </a:r>
          </a:p>
          <a:p>
            <a:pPr algn="ctr"/>
            <a:r>
              <a:rPr lang="it-IT" b="1" dirty="0"/>
              <a:t>33S US 38491 42377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3557F52-F98C-4906-A56C-4DC4C3DA1094}"/>
              </a:ext>
            </a:extLst>
          </p:cNvPr>
          <p:cNvSpPr txBox="1"/>
          <p:nvPr/>
        </p:nvSpPr>
        <p:spPr>
          <a:xfrm>
            <a:off x="3935122" y="512630"/>
            <a:ext cx="4721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AEROPORTO CIVILE</a:t>
            </a:r>
          </a:p>
        </p:txBody>
      </p:sp>
    </p:spTree>
    <p:extLst>
      <p:ext uri="{BB962C8B-B14F-4D97-AF65-F5344CB8AC3E}">
        <p14:creationId xmlns:p14="http://schemas.microsoft.com/office/powerpoint/2010/main" val="4012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D928AC-6852-4BC8-A42C-8BB40DF612B0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A96527-4BB9-446A-B68D-23D1BB7A2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C19802F-1674-4E76-BF89-BFB93074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2" y="2766136"/>
            <a:ext cx="3013371" cy="4010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998647-6DD7-49CA-BBDD-076DC2B45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391" y="151746"/>
            <a:ext cx="2170520" cy="20649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41D9B10-B032-40D9-A444-430355EFD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253" y="2737772"/>
            <a:ext cx="7810658" cy="39684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506573A-3F34-4FE3-905B-45DE1954D44F}"/>
              </a:ext>
            </a:extLst>
          </p:cNvPr>
          <p:cNvCxnSpPr>
            <a:cxnSpLocks/>
          </p:cNvCxnSpPr>
          <p:nvPr/>
        </p:nvCxnSpPr>
        <p:spPr>
          <a:xfrm flipH="1" flipV="1">
            <a:off x="4339861" y="2927216"/>
            <a:ext cx="1" cy="4322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3EF4283-3B9C-4E8F-8288-058962F7BF74}"/>
              </a:ext>
            </a:extLst>
          </p:cNvPr>
          <p:cNvSpPr txBox="1"/>
          <p:nvPr/>
        </p:nvSpPr>
        <p:spPr>
          <a:xfrm>
            <a:off x="4478866" y="3046144"/>
            <a:ext cx="1148836" cy="38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2543059-729C-4BDE-B430-7D8EDC457C05}"/>
              </a:ext>
            </a:extLst>
          </p:cNvPr>
          <p:cNvCxnSpPr>
            <a:cxnSpLocks/>
          </p:cNvCxnSpPr>
          <p:nvPr/>
        </p:nvCxnSpPr>
        <p:spPr>
          <a:xfrm flipV="1">
            <a:off x="3110948" y="3046673"/>
            <a:ext cx="0" cy="3127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7954DE-8D7A-4B83-AA03-691D92FBD3B5}"/>
              </a:ext>
            </a:extLst>
          </p:cNvPr>
          <p:cNvSpPr txBox="1"/>
          <p:nvPr/>
        </p:nvSpPr>
        <p:spPr>
          <a:xfrm>
            <a:off x="2777407" y="3046673"/>
            <a:ext cx="1148836" cy="38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3684826-981A-45A6-9A52-2124C38A8B66}"/>
              </a:ext>
            </a:extLst>
          </p:cNvPr>
          <p:cNvCxnSpPr>
            <a:cxnSpLocks/>
          </p:cNvCxnSpPr>
          <p:nvPr/>
        </p:nvCxnSpPr>
        <p:spPr>
          <a:xfrm flipH="1">
            <a:off x="11615895" y="1084509"/>
            <a:ext cx="2877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5428801-3FB2-43F4-A35F-E40F8EDCA361}"/>
              </a:ext>
            </a:extLst>
          </p:cNvPr>
          <p:cNvSpPr txBox="1"/>
          <p:nvPr/>
        </p:nvSpPr>
        <p:spPr>
          <a:xfrm>
            <a:off x="11739190" y="712128"/>
            <a:ext cx="1148836" cy="38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D3D22D4-8F48-4475-BFFC-0EE225B6E7EF}"/>
              </a:ext>
            </a:extLst>
          </p:cNvPr>
          <p:cNvSpPr txBox="1"/>
          <p:nvPr/>
        </p:nvSpPr>
        <p:spPr>
          <a:xfrm>
            <a:off x="168532" y="1465266"/>
            <a:ext cx="721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COORD. VIP LOUNGE: </a:t>
            </a:r>
            <a:r>
              <a:rPr lang="it-IT" dirty="0"/>
              <a:t> 33S US 38652 41445</a:t>
            </a:r>
          </a:p>
        </p:txBody>
      </p:sp>
    </p:spTree>
    <p:extLst>
      <p:ext uri="{BB962C8B-B14F-4D97-AF65-F5344CB8AC3E}">
        <p14:creationId xmlns:p14="http://schemas.microsoft.com/office/powerpoint/2010/main" val="3697708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58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4</cp:revision>
  <dcterms:created xsi:type="dcterms:W3CDTF">2021-12-19T08:15:29Z</dcterms:created>
  <dcterms:modified xsi:type="dcterms:W3CDTF">2022-01-14T13:17:02Z</dcterms:modified>
</cp:coreProperties>
</file>