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8077" r:id="rId2"/>
    <p:sldId id="8078" r:id="rId3"/>
  </p:sldIdLst>
  <p:sldSz cx="12192000" cy="6858000"/>
  <p:notesSz cx="9918700" cy="6819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 Military Assistant" initials="MMA" lastIdx="1" clrIdx="0">
    <p:extLst>
      <p:ext uri="{19B8F6BF-5375-455C-9EA6-DF929625EA0E}">
        <p15:presenceInfo xmlns:p15="http://schemas.microsoft.com/office/powerpoint/2012/main" userId="MIASIT Military Assistant" providerId="None"/>
      </p:ext>
    </p:extLst>
  </p:cmAuthor>
  <p:cmAuthor id="2" name="J3 DEPUTY" initials="JD" lastIdx="1" clrIdx="1">
    <p:extLst>
      <p:ext uri="{19B8F6BF-5375-455C-9EA6-DF929625EA0E}">
        <p15:presenceInfo xmlns:p15="http://schemas.microsoft.com/office/powerpoint/2012/main" userId="J3 DEPU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70AD47"/>
    <a:srgbClr val="A6A6A6"/>
    <a:srgbClr val="DDDDDD"/>
    <a:srgbClr val="92D050"/>
    <a:srgbClr val="FFFFFF"/>
    <a:srgbClr val="FFFF00"/>
    <a:srgbClr val="F0F0F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9" autoAdjust="0"/>
    <p:restoredTop sz="86320" autoAdjust="0"/>
  </p:normalViewPr>
  <p:slideViewPr>
    <p:cSldViewPr snapToGrid="0" snapToObjects="1">
      <p:cViewPr varScale="1">
        <p:scale>
          <a:sx n="68" d="100"/>
          <a:sy n="68" d="100"/>
        </p:scale>
        <p:origin x="96" y="12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148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17366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D88C-1EE7-4322-9234-C91CD42BD240}" type="datetimeFigureOut">
              <a:rPr lang="it-IT" smtClean="0"/>
              <a:t>14/01/2022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17366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4D29-11A9-468C-A63F-D2776D9A5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03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18306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6BD0-218D-AF44-A53D-8D3EA799E4FD}" type="datetimeFigureOut">
              <a:rPr lang="it-IT" smtClean="0"/>
              <a:pPr/>
              <a:t>14/01/2022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2488"/>
            <a:ext cx="4089400" cy="2300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1871" y="3282078"/>
            <a:ext cx="7934960" cy="2685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18306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227C4-2360-5C4E-9D8A-32A3A23409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4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3092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861070" y="2385869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62613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69509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2B9C3E43-5E03-4022-AA7A-14AD5055F2BD}" type="datetime1">
              <a:rPr lang="it-IT" smtClean="0"/>
              <a:t>14/01/2022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09222260-329D-49CC-9899-21FA022FBF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3" y="692142"/>
            <a:ext cx="11160000" cy="12709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1276013" y="6381750"/>
            <a:ext cx="714375" cy="366713"/>
          </a:xfrm>
          <a:prstGeom prst="rect">
            <a:avLst/>
          </a:prstGeom>
        </p:spPr>
        <p:txBody>
          <a:bodyPr lIns="91407" tIns="45719" rIns="91407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F381265-5705-45C3-AD2C-BAEDFA8894FF}" type="slidenum"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‹N›</a:t>
            </a:fld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7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1208314" y="444931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603426" y="444932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+mn-cs"/>
              </a:rPr>
              <a:t>CPT</a:t>
            </a: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2" y="81565"/>
            <a:ext cx="1085982" cy="1064569"/>
          </a:xfrm>
          <a:prstGeom prst="ellipse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496996-2F94-4613-A3B7-54C74B43DFF0}"/>
              </a:ext>
            </a:extLst>
          </p:cNvPr>
          <p:cNvSpPr txBox="1"/>
          <p:nvPr/>
        </p:nvSpPr>
        <p:spPr>
          <a:xfrm>
            <a:off x="3124484" y="814264"/>
            <a:ext cx="1650124" cy="55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90EE17E-BFBF-417D-A139-6AC535F87941}"/>
              </a:ext>
            </a:extLst>
          </p:cNvPr>
          <p:cNvSpPr txBox="1"/>
          <p:nvPr/>
        </p:nvSpPr>
        <p:spPr>
          <a:xfrm>
            <a:off x="-101153" y="1422654"/>
            <a:ext cx="877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ABU SITTA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653A0FA6-D961-4544-A947-B2C0C1A28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845" y="1090510"/>
            <a:ext cx="2843937" cy="215054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DAF5F6E-4D6C-4AAD-863F-1E52FDFD8F98}"/>
              </a:ext>
            </a:extLst>
          </p:cNvPr>
          <p:cNvSpPr txBox="1"/>
          <p:nvPr/>
        </p:nvSpPr>
        <p:spPr>
          <a:xfrm>
            <a:off x="11035715" y="2497983"/>
            <a:ext cx="1183538" cy="38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343968F6-3E36-4FDD-8D9A-C3E902B2A17B}"/>
              </a:ext>
            </a:extLst>
          </p:cNvPr>
          <p:cNvCxnSpPr/>
          <p:nvPr/>
        </p:nvCxnSpPr>
        <p:spPr>
          <a:xfrm flipV="1">
            <a:off x="11302013" y="2416879"/>
            <a:ext cx="0" cy="3650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Immagine 23">
            <a:extLst>
              <a:ext uri="{FF2B5EF4-FFF2-40B4-BE49-F238E27FC236}">
                <a16:creationId xmlns:a16="http://schemas.microsoft.com/office/drawing/2014/main" id="{6FA0F68D-44CC-4C0C-8975-1721D6CCF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845" y="3738764"/>
            <a:ext cx="2843938" cy="22781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64A25E6F-4D95-4493-A609-923322F812B3}"/>
              </a:ext>
            </a:extLst>
          </p:cNvPr>
          <p:cNvCxnSpPr>
            <a:cxnSpLocks/>
          </p:cNvCxnSpPr>
          <p:nvPr/>
        </p:nvCxnSpPr>
        <p:spPr>
          <a:xfrm>
            <a:off x="9493956" y="4970033"/>
            <a:ext cx="508857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8778DA9-5664-496A-ACCA-A74602FC5F55}"/>
              </a:ext>
            </a:extLst>
          </p:cNvPr>
          <p:cNvSpPr txBox="1"/>
          <p:nvPr/>
        </p:nvSpPr>
        <p:spPr>
          <a:xfrm>
            <a:off x="8580845" y="4416163"/>
            <a:ext cx="1218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UNITA’ NAVALE</a:t>
            </a:r>
          </a:p>
          <a:p>
            <a:r>
              <a:rPr lang="it-IT" dirty="0">
                <a:solidFill>
                  <a:srgbClr val="FF0000"/>
                </a:solidFill>
              </a:rPr>
              <a:t>ITALIANA 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3ABD9AF-42BA-4AB1-8476-4A767488820B}"/>
              </a:ext>
            </a:extLst>
          </p:cNvPr>
          <p:cNvSpPr txBox="1"/>
          <p:nvPr/>
        </p:nvSpPr>
        <p:spPr>
          <a:xfrm>
            <a:off x="10862644" y="4936115"/>
            <a:ext cx="1183538" cy="38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  <p:cxnSp>
        <p:nvCxnSpPr>
          <p:cNvPr id="30" name="Connettore 2 29">
            <a:extLst>
              <a:ext uri="{FF2B5EF4-FFF2-40B4-BE49-F238E27FC236}">
                <a16:creationId xmlns:a16="http://schemas.microsoft.com/office/drawing/2014/main" id="{7B6A33F2-5B7E-4223-AC02-3ADD5CE482FC}"/>
              </a:ext>
            </a:extLst>
          </p:cNvPr>
          <p:cNvCxnSpPr/>
          <p:nvPr/>
        </p:nvCxnSpPr>
        <p:spPr>
          <a:xfrm flipV="1">
            <a:off x="11128942" y="4855011"/>
            <a:ext cx="0" cy="3650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DF4FF561-3574-4675-A0FA-168831169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057" y="2286673"/>
            <a:ext cx="7129225" cy="373021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4ADD98CC-9F2D-448A-BA13-2CD37FC6F929}"/>
              </a:ext>
            </a:extLst>
          </p:cNvPr>
          <p:cNvCxnSpPr>
            <a:cxnSpLocks/>
          </p:cNvCxnSpPr>
          <p:nvPr/>
        </p:nvCxnSpPr>
        <p:spPr>
          <a:xfrm flipV="1">
            <a:off x="2720622" y="2781928"/>
            <a:ext cx="541867" cy="3021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C798B08-3585-48EC-90ED-CB60F322D4EA}"/>
              </a:ext>
            </a:extLst>
          </p:cNvPr>
          <p:cNvSpPr txBox="1"/>
          <p:nvPr/>
        </p:nvSpPr>
        <p:spPr>
          <a:xfrm>
            <a:off x="1945626" y="2842902"/>
            <a:ext cx="116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UNITA’ NAVALE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4354309F-4985-4A15-9817-C99D17C64A5F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4783999" y="2689862"/>
            <a:ext cx="777926" cy="1134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0474A3C-E361-443D-9FFE-BAD8FCD946BE}"/>
              </a:ext>
            </a:extLst>
          </p:cNvPr>
          <p:cNvSpPr txBox="1"/>
          <p:nvPr/>
        </p:nvSpPr>
        <p:spPr>
          <a:xfrm>
            <a:off x="5561925" y="2505196"/>
            <a:ext cx="1501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PARCHEGGIO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61B6E6E-19F7-4585-A226-6A15D08192B4}"/>
              </a:ext>
            </a:extLst>
          </p:cNvPr>
          <p:cNvSpPr txBox="1"/>
          <p:nvPr/>
        </p:nvSpPr>
        <p:spPr>
          <a:xfrm>
            <a:off x="1007818" y="6184328"/>
            <a:ext cx="423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COORD PARCHEGGIO: 33S US 33679 42377</a:t>
            </a:r>
          </a:p>
        </p:txBody>
      </p:sp>
    </p:spTree>
    <p:extLst>
      <p:ext uri="{BB962C8B-B14F-4D97-AF65-F5344CB8AC3E}">
        <p14:creationId xmlns:p14="http://schemas.microsoft.com/office/powerpoint/2010/main" val="14043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51BCD99-AFA3-4A08-905D-2F8F6AE2D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318" y="2701280"/>
            <a:ext cx="5521362" cy="294537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1208314" y="444931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603426" y="444932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+mn-cs"/>
              </a:rPr>
              <a:t>CPT</a:t>
            </a: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0" t="4539" r="3880" b="5443"/>
          <a:stretch/>
        </p:blipFill>
        <p:spPr>
          <a:xfrm>
            <a:off x="258722" y="81565"/>
            <a:ext cx="1085982" cy="1064569"/>
          </a:xfrm>
          <a:prstGeom prst="ellipse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496996-2F94-4613-A3B7-54C74B43DFF0}"/>
              </a:ext>
            </a:extLst>
          </p:cNvPr>
          <p:cNvSpPr txBox="1"/>
          <p:nvPr/>
        </p:nvSpPr>
        <p:spPr>
          <a:xfrm>
            <a:off x="3124484" y="814264"/>
            <a:ext cx="1650124" cy="55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90EE17E-BFBF-417D-A139-6AC535F87941}"/>
              </a:ext>
            </a:extLst>
          </p:cNvPr>
          <p:cNvSpPr txBox="1"/>
          <p:nvPr/>
        </p:nvSpPr>
        <p:spPr>
          <a:xfrm>
            <a:off x="1707219" y="1422654"/>
            <a:ext cx="877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ABU SITTA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343968F6-3E36-4FDD-8D9A-C3E902B2A17B}"/>
              </a:ext>
            </a:extLst>
          </p:cNvPr>
          <p:cNvCxnSpPr>
            <a:cxnSpLocks/>
          </p:cNvCxnSpPr>
          <p:nvPr/>
        </p:nvCxnSpPr>
        <p:spPr>
          <a:xfrm flipH="1" flipV="1">
            <a:off x="8283388" y="4173967"/>
            <a:ext cx="307699" cy="2874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64A25E6F-4D95-4493-A609-923322F812B3}"/>
              </a:ext>
            </a:extLst>
          </p:cNvPr>
          <p:cNvCxnSpPr>
            <a:cxnSpLocks/>
          </p:cNvCxnSpPr>
          <p:nvPr/>
        </p:nvCxnSpPr>
        <p:spPr>
          <a:xfrm>
            <a:off x="4518212" y="4173967"/>
            <a:ext cx="865700" cy="13984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8778DA9-5664-496A-ACCA-A74602FC5F55}"/>
              </a:ext>
            </a:extLst>
          </p:cNvPr>
          <p:cNvSpPr txBox="1"/>
          <p:nvPr/>
        </p:nvSpPr>
        <p:spPr>
          <a:xfrm>
            <a:off x="4165304" y="3804635"/>
            <a:ext cx="121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GATE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3ABD9AF-42BA-4AB1-8476-4A767488820B}"/>
              </a:ext>
            </a:extLst>
          </p:cNvPr>
          <p:cNvSpPr txBox="1"/>
          <p:nvPr/>
        </p:nvSpPr>
        <p:spPr>
          <a:xfrm>
            <a:off x="8283388" y="4432916"/>
            <a:ext cx="1183538" cy="383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0122830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17412</TotalTime>
  <Words>25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6_Tema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user</cp:lastModifiedBy>
  <cp:revision>2837</cp:revision>
  <cp:lastPrinted>2021-05-10T16:28:05Z</cp:lastPrinted>
  <dcterms:created xsi:type="dcterms:W3CDTF">2020-08-07T13:20:56Z</dcterms:created>
  <dcterms:modified xsi:type="dcterms:W3CDTF">2022-01-14T12:58:32Z</dcterms:modified>
</cp:coreProperties>
</file>