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3631" r:id="rId4"/>
    <p:sldId id="261" r:id="rId5"/>
    <p:sldId id="288" r:id="rId6"/>
    <p:sldId id="289" r:id="rId7"/>
    <p:sldId id="287" r:id="rId8"/>
    <p:sldId id="290" r:id="rId9"/>
    <p:sldId id="291" r:id="rId10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4"/>
  </p:normalViewPr>
  <p:slideViewPr>
    <p:cSldViewPr snapToGrid="0" snapToObjects="1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90F7F-D766-3F4D-A453-BBDAE93B5FB4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8CAAA-C9BF-E045-A1BD-DD919D7375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77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CustomShape 1"/>
          <p:cNvSpPr/>
          <p:nvPr/>
        </p:nvSpPr>
        <p:spPr>
          <a:xfrm>
            <a:off x="4398840" y="9555120"/>
            <a:ext cx="3371760" cy="50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</a:pPr>
            <a:fld id="{691AF04B-5B82-46B3-9BD1-93B83AE5E383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3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33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</p:spPr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79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64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4398840" y="9555120"/>
            <a:ext cx="3371760" cy="50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</a:pPr>
            <a:fld id="{D3DB4CD7-D93F-4154-AA6C-B5639783B970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5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32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</p:spPr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79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007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398840" y="9555120"/>
            <a:ext cx="3371760" cy="501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</a:pPr>
            <a:fld id="{5A5C3364-1486-4765-8A61-498532F8BB66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Segoe UI"/>
              </a:rPr>
              <a:t>7</a:t>
            </a:fld>
            <a:endParaRPr lang="it-IT" sz="1400" b="0" strike="noStrike" spc="-1">
              <a:latin typeface="Arial"/>
            </a:endParaRPr>
          </a:p>
        </p:txBody>
      </p:sp>
      <p:sp>
        <p:nvSpPr>
          <p:cNvPr id="33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prstGeom prst="rect">
            <a:avLst/>
          </a:prstGeom>
        </p:spPr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777600" y="4776840"/>
            <a:ext cx="62179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274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1091880" y="395064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12792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41504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73784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109188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41504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773784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091880" y="1404720"/>
            <a:ext cx="9828000" cy="487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982800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091880" y="195120"/>
            <a:ext cx="10362960" cy="300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091880" y="1404720"/>
            <a:ext cx="9828000" cy="487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12792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091880" y="395064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12792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41504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773784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109188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41504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773784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091880" y="1404720"/>
            <a:ext cx="9828000" cy="4873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982800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982800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1091880" y="195120"/>
            <a:ext cx="10362960" cy="300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12792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091880" y="395064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12792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41504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7737840" y="140472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109188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41504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7737840" y="3950640"/>
            <a:ext cx="31644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091880" y="195120"/>
            <a:ext cx="10362960" cy="3004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4873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127920" y="395064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9188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127920" y="1404720"/>
            <a:ext cx="479592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1091880" y="3950640"/>
            <a:ext cx="9828000" cy="232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/>
          <p:nvPr/>
        </p:nvPicPr>
        <p:blipFill>
          <a:blip r:embed="rId14"/>
          <a:stretch/>
        </p:blipFill>
        <p:spPr>
          <a:xfrm>
            <a:off x="473400" y="692280"/>
            <a:ext cx="11154240" cy="121320"/>
          </a:xfrm>
          <a:prstGeom prst="rect">
            <a:avLst/>
          </a:prstGeom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  <a:softEdge rad="12700"/>
          </a:effectLst>
          <a:scene3d>
            <a:camera prst="orthographicFront"/>
            <a:lightRig rig="threePt" dir="t"/>
          </a:scene3d>
        </p:spPr>
      </p:pic>
      <p:sp>
        <p:nvSpPr>
          <p:cNvPr id="5" name="CustomShape 1"/>
          <p:cNvSpPr/>
          <p:nvPr/>
        </p:nvSpPr>
        <p:spPr>
          <a:xfrm>
            <a:off x="11275920" y="6381720"/>
            <a:ext cx="7084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7B6EF93A-8FAF-43F7-B352-1120BAC20C85}" type="slidenum">
              <a:rPr lang="it-IT" sz="1600" b="0" strike="noStrike" spc="-1">
                <a:solidFill>
                  <a:srgbClr val="000000"/>
                </a:solidFill>
                <a:latin typeface="Tahoma"/>
                <a:ea typeface="DejaVu Sans"/>
              </a:rPr>
              <a:t>‹N›</a:t>
            </a:fld>
            <a:endParaRPr lang="it-IT" sz="1600" b="0" strike="noStrike" spc="-1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magine 2"/>
          <p:cNvPicPr/>
          <p:nvPr/>
        </p:nvPicPr>
        <p:blipFill>
          <a:blip r:embed="rId14"/>
          <a:stretch/>
        </p:blipFill>
        <p:spPr>
          <a:xfrm>
            <a:off x="473400" y="692280"/>
            <a:ext cx="11154240" cy="121320"/>
          </a:xfrm>
          <a:prstGeom prst="rect">
            <a:avLst/>
          </a:prstGeom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  <a:softEdge rad="12700"/>
          </a:effectLst>
          <a:scene3d>
            <a:camera prst="orthographicFront"/>
            <a:lightRig rig="threePt" dir="t"/>
          </a:scene3d>
        </p:spPr>
      </p:pic>
      <p:sp>
        <p:nvSpPr>
          <p:cNvPr id="41" name="CustomShape 1"/>
          <p:cNvSpPr/>
          <p:nvPr/>
        </p:nvSpPr>
        <p:spPr>
          <a:xfrm>
            <a:off x="11275920" y="6381720"/>
            <a:ext cx="7084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fld id="{A5E88976-E506-4241-B964-8643BA433D2D}" type="slidenum">
              <a:rPr lang="it-IT" sz="1600" b="0" strike="noStrike" spc="-1">
                <a:solidFill>
                  <a:srgbClr val="000000"/>
                </a:solidFill>
                <a:latin typeface="Tahoma"/>
                <a:ea typeface="DejaVu Sans"/>
              </a:rPr>
              <a:t>‹N›</a:t>
            </a:fld>
            <a:endParaRPr lang="it-IT" sz="16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magine 2"/>
          <p:cNvPicPr/>
          <p:nvPr/>
        </p:nvPicPr>
        <p:blipFill>
          <a:blip r:embed="rId14"/>
          <a:stretch/>
        </p:blipFill>
        <p:spPr>
          <a:xfrm>
            <a:off x="473400" y="692280"/>
            <a:ext cx="11159640" cy="126720"/>
          </a:xfrm>
          <a:prstGeom prst="rect">
            <a:avLst/>
          </a:prstGeom>
          <a:ln>
            <a:noFill/>
          </a:ln>
          <a:effectLst>
            <a:innerShdw blurRad="63500" dist="50800" dir="2700000">
              <a:srgbClr val="000000">
                <a:alpha val="50000"/>
              </a:srgbClr>
            </a:innerShdw>
            <a:softEdge rad="12700"/>
          </a:effectLst>
          <a:scene3d>
            <a:camera prst="orthographicFront"/>
            <a:lightRig rig="threePt" dir="t"/>
          </a:scene3d>
          <a:sp3d/>
        </p:spPr>
      </p:pic>
      <p:sp>
        <p:nvSpPr>
          <p:cNvPr id="81" name="CustomShape 1"/>
          <p:cNvSpPr/>
          <p:nvPr/>
        </p:nvSpPr>
        <p:spPr>
          <a:xfrm>
            <a:off x="11275920" y="6381720"/>
            <a:ext cx="71388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fld id="{0F591220-E2F2-4F80-997E-80C235637FAC}" type="slidenum">
              <a:rPr lang="it-IT" sz="1600" b="0" strike="noStrike" spc="-1">
                <a:solidFill>
                  <a:srgbClr val="000000"/>
                </a:solidFill>
                <a:latin typeface="Tahoma"/>
              </a:rPr>
              <a:t>‹N›</a:t>
            </a:fld>
            <a:endParaRPr lang="it-IT" sz="16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1091880" y="195120"/>
            <a:ext cx="10362960" cy="64800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3200" b="0" strike="noStrike" spc="-1">
                <a:solidFill>
                  <a:srgbClr val="000000"/>
                </a:solidFill>
                <a:latin typeface="Tahoma"/>
                <a:ea typeface="Tahoma"/>
              </a:rPr>
              <a:t>Fare clic per modificare lo stile del titolo</a:t>
            </a: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1091880" y="1404720"/>
            <a:ext cx="9828000" cy="4873320"/>
          </a:xfrm>
          <a:prstGeom prst="rect">
            <a:avLst/>
          </a:prstGeom>
        </p:spPr>
        <p:txBody>
          <a:bodyPr lIns="68400" tIns="34200" rIns="68400" bIns="34200">
            <a:noAutofit/>
          </a:bodyPr>
          <a:lstStyle/>
          <a:p>
            <a:pPr marL="225360" indent="-225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it-IT" sz="3200" b="0" strike="noStrike" spc="-1">
                <a:solidFill>
                  <a:srgbClr val="000000"/>
                </a:solidFill>
                <a:latin typeface="Tahoma"/>
                <a:ea typeface="Tahoma"/>
              </a:rPr>
              <a:t>Fare clic per modificare stili del testo dello schema</a:t>
            </a:r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  <a:p>
            <a:pPr marL="682560" lvl="1" indent="-225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800" b="0" strike="noStrike" spc="-1">
                <a:solidFill>
                  <a:srgbClr val="000000"/>
                </a:solidFill>
                <a:latin typeface="Tahoma"/>
                <a:ea typeface="Tahoma"/>
              </a:rPr>
              <a:t>Secondo livello</a:t>
            </a:r>
            <a:endParaRPr lang="it-IT" sz="2800" b="0" strike="noStrike" spc="-1">
              <a:solidFill>
                <a:srgbClr val="000000"/>
              </a:solidFill>
              <a:latin typeface="Calibri"/>
            </a:endParaRPr>
          </a:p>
          <a:p>
            <a:pPr marL="1139760" lvl="2" indent="-225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Tahoma"/>
                <a:ea typeface="Tahoma"/>
              </a:rPr>
              <a:t>Terzo livello</a:t>
            </a:r>
            <a:endParaRPr lang="it-IT" sz="2400" b="0" strike="noStrike" spc="-1">
              <a:solidFill>
                <a:srgbClr val="000000"/>
              </a:solidFill>
              <a:latin typeface="Calibri"/>
            </a:endParaRPr>
          </a:p>
          <a:p>
            <a:pPr marL="1596960" lvl="3" indent="-225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Quarto livello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  <a:p>
            <a:pPr marL="2054160" lvl="4" indent="-225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it-IT" sz="2000" b="0" strike="noStrike" spc="-1">
                <a:solidFill>
                  <a:srgbClr val="000000"/>
                </a:solidFill>
                <a:latin typeface="Tahoma"/>
                <a:ea typeface="Tahoma"/>
              </a:rPr>
              <a:t>Quinto livello</a:t>
            </a:r>
            <a:endParaRPr lang="it-IT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.jpe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2"/>
          <p:cNvSpPr txBox="1"/>
          <p:nvPr/>
        </p:nvSpPr>
        <p:spPr>
          <a:xfrm>
            <a:off x="10140960" y="6593040"/>
            <a:ext cx="431280" cy="36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fld id="{575E8728-67BD-431A-9F8C-5E3C175038BC}" type="slidenum">
              <a:rPr lang="it-IT" sz="1400" b="1" spc="-1">
                <a:solidFill>
                  <a:srgbClr val="FFFFFF"/>
                </a:solidFill>
                <a:latin typeface="Arial"/>
              </a:rPr>
              <a:pPr algn="r">
                <a:lnSpc>
                  <a:spcPct val="100000"/>
                </a:lnSpc>
              </a:pPr>
              <a:t>1</a:t>
            </a:fld>
            <a:endParaRPr lang="it-IT" sz="1400" spc="-1">
              <a:latin typeface="Times New Roman"/>
            </a:endParaRPr>
          </a:p>
        </p:txBody>
      </p:sp>
      <p:sp>
        <p:nvSpPr>
          <p:cNvPr id="50" name="CustomShape 3"/>
          <p:cNvSpPr/>
          <p:nvPr/>
        </p:nvSpPr>
        <p:spPr>
          <a:xfrm>
            <a:off x="4634995" y="766260"/>
            <a:ext cx="24087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457200" indent="-456840" algn="ctr"/>
            <a:r>
              <a:rPr lang="it-IT" sz="2400" b="1" spc="-1" dirty="0">
                <a:solidFill>
                  <a:srgbClr val="000000"/>
                </a:solidFill>
                <a:latin typeface="Calibri"/>
              </a:rPr>
              <a:t>MANNING</a:t>
            </a:r>
            <a:endParaRPr lang="it-IT" sz="2400" spc="-1" dirty="0">
              <a:latin typeface="Arial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45B08E9-CA62-43EC-A107-ABA7662F051C}"/>
              </a:ext>
            </a:extLst>
          </p:cNvPr>
          <p:cNvGrpSpPr/>
          <p:nvPr/>
        </p:nvGrpSpPr>
        <p:grpSpPr>
          <a:xfrm>
            <a:off x="1231527" y="1237310"/>
            <a:ext cx="8320864" cy="1210569"/>
            <a:chOff x="1225092" y="1235460"/>
            <a:chExt cx="8218549" cy="1177986"/>
          </a:xfrm>
        </p:grpSpPr>
        <p:sp>
          <p:nvSpPr>
            <p:cNvPr id="54" name="CustomShape 7"/>
            <p:cNvSpPr/>
            <p:nvPr/>
          </p:nvSpPr>
          <p:spPr>
            <a:xfrm>
              <a:off x="3385378" y="1264871"/>
              <a:ext cx="1514160" cy="272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it-IT" sz="1200" b="1" spc="-1" dirty="0">
                  <a:solidFill>
                    <a:srgbClr val="000000"/>
                  </a:solidFill>
                  <a:latin typeface="Calibri"/>
                </a:rPr>
                <a:t>06/10/2020</a:t>
              </a:r>
              <a:endParaRPr lang="it-IT" sz="1200" spc="-1" dirty="0">
                <a:latin typeface="Arial"/>
              </a:endParaRPr>
            </a:p>
          </p:txBody>
        </p:sp>
        <p:sp>
          <p:nvSpPr>
            <p:cNvPr id="55" name="CustomShape 8"/>
            <p:cNvSpPr/>
            <p:nvPr/>
          </p:nvSpPr>
          <p:spPr>
            <a:xfrm>
              <a:off x="5251129" y="1236063"/>
              <a:ext cx="1514160" cy="272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it-IT" sz="1200" b="1" spc="-1" dirty="0">
                  <a:solidFill>
                    <a:srgbClr val="000000"/>
                  </a:solidFill>
                  <a:latin typeface="Calibri"/>
                </a:rPr>
                <a:t>20/10/2020</a:t>
              </a:r>
              <a:endParaRPr lang="it-IT" sz="1200" spc="-1" dirty="0">
                <a:latin typeface="Arial"/>
              </a:endParaRPr>
            </a:p>
          </p:txBody>
        </p:sp>
        <p:sp>
          <p:nvSpPr>
            <p:cNvPr id="78" name="CustomShape 31"/>
            <p:cNvSpPr/>
            <p:nvPr/>
          </p:nvSpPr>
          <p:spPr>
            <a:xfrm>
              <a:off x="7744029" y="1235460"/>
              <a:ext cx="1514160" cy="272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it-IT" sz="1200" b="1" spc="-1" dirty="0">
                  <a:solidFill>
                    <a:srgbClr val="000000"/>
                  </a:solidFill>
                  <a:latin typeface="Calibri"/>
                </a:rPr>
                <a:t>01/11/2020</a:t>
              </a:r>
              <a:endParaRPr lang="it-IT" sz="1200" spc="-1" dirty="0">
                <a:latin typeface="Arial"/>
              </a:endParaRPr>
            </a:p>
          </p:txBody>
        </p:sp>
        <p:sp>
          <p:nvSpPr>
            <p:cNvPr id="33" name="CustomShape 7"/>
            <p:cNvSpPr/>
            <p:nvPr/>
          </p:nvSpPr>
          <p:spPr>
            <a:xfrm>
              <a:off x="1225092" y="1237495"/>
              <a:ext cx="1514160" cy="272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it-IT" sz="1200" b="1" spc="-1" dirty="0">
                  <a:solidFill>
                    <a:srgbClr val="000000"/>
                  </a:solidFill>
                  <a:latin typeface="Calibri"/>
                </a:rPr>
                <a:t>29/09/2020</a:t>
              </a:r>
              <a:endParaRPr lang="it-IT" sz="1200" spc="-1" dirty="0">
                <a:latin typeface="Arial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A0ECF8D-432B-4DC2-8C1D-940C8713B502}"/>
                </a:ext>
              </a:extLst>
            </p:cNvPr>
            <p:cNvGrpSpPr/>
            <p:nvPr/>
          </p:nvGrpSpPr>
          <p:grpSpPr>
            <a:xfrm>
              <a:off x="1595281" y="1461060"/>
              <a:ext cx="7848360" cy="952386"/>
              <a:chOff x="1595281" y="1461060"/>
              <a:chExt cx="7848360" cy="952386"/>
            </a:xfrm>
          </p:grpSpPr>
          <p:sp>
            <p:nvSpPr>
              <p:cNvPr id="57" name="CustomShape 10"/>
              <p:cNvSpPr/>
              <p:nvPr/>
            </p:nvSpPr>
            <p:spPr>
              <a:xfrm>
                <a:off x="1595281" y="1572120"/>
                <a:ext cx="7848360" cy="713880"/>
              </a:xfrm>
              <a:prstGeom prst="homePlate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9" name="Line 12"/>
              <p:cNvSpPr/>
              <p:nvPr/>
            </p:nvSpPr>
            <p:spPr>
              <a:xfrm flipV="1">
                <a:off x="1604640" y="1976760"/>
                <a:ext cx="7824960" cy="1440"/>
              </a:xfrm>
              <a:prstGeom prst="line">
                <a:avLst/>
              </a:prstGeom>
              <a:ln w="44280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69" name="Line 22"/>
              <p:cNvSpPr/>
              <p:nvPr/>
            </p:nvSpPr>
            <p:spPr>
              <a:xfrm>
                <a:off x="4138499" y="1477446"/>
                <a:ext cx="360" cy="936000"/>
              </a:xfrm>
              <a:prstGeom prst="line">
                <a:avLst/>
              </a:prstGeom>
              <a:ln w="19080">
                <a:solidFill>
                  <a:schemeClr val="bg1">
                    <a:lumMod val="50000"/>
                  </a:schemeClr>
                </a:solidFill>
                <a:custDash>
                  <a:ds d="300000" sp="100000"/>
                </a:custDash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0" name="Line 23"/>
              <p:cNvSpPr/>
              <p:nvPr/>
            </p:nvSpPr>
            <p:spPr>
              <a:xfrm flipH="1">
                <a:off x="6043280" y="1461060"/>
                <a:ext cx="1800" cy="936000"/>
              </a:xfrm>
              <a:prstGeom prst="line">
                <a:avLst/>
              </a:prstGeom>
              <a:ln w="19080">
                <a:solidFill>
                  <a:schemeClr val="bg1">
                    <a:lumMod val="50000"/>
                  </a:schemeClr>
                </a:solidFill>
                <a:custDash>
                  <a:ds d="300000" sp="100000"/>
                </a:custDash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71" name="Line 24"/>
              <p:cNvSpPr/>
              <p:nvPr/>
            </p:nvSpPr>
            <p:spPr>
              <a:xfrm flipH="1">
                <a:off x="6757573" y="1477446"/>
                <a:ext cx="1440" cy="936000"/>
              </a:xfrm>
              <a:prstGeom prst="line">
                <a:avLst/>
              </a:prstGeom>
              <a:ln w="19080">
                <a:solidFill>
                  <a:schemeClr val="bg1">
                    <a:lumMod val="50000"/>
                  </a:schemeClr>
                </a:solidFill>
                <a:custDash>
                  <a:ds d="300000" sp="100000"/>
                </a:custDash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2" name="Line 22"/>
              <p:cNvSpPr/>
              <p:nvPr/>
            </p:nvSpPr>
            <p:spPr>
              <a:xfrm>
                <a:off x="2005042" y="1469521"/>
                <a:ext cx="360" cy="936000"/>
              </a:xfrm>
              <a:prstGeom prst="line">
                <a:avLst/>
              </a:prstGeom>
              <a:ln w="19080">
                <a:solidFill>
                  <a:schemeClr val="bg1">
                    <a:lumMod val="50000"/>
                  </a:schemeClr>
                </a:solidFill>
                <a:custDash>
                  <a:ds d="300000" sp="100000"/>
                </a:custDash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" name="CustomShape 25">
                <a:extLst>
                  <a:ext uri="{FF2B5EF4-FFF2-40B4-BE49-F238E27FC236}">
                    <a16:creationId xmlns:a16="http://schemas.microsoft.com/office/drawing/2014/main" id="{4D6A3328-3BA9-4AFE-8A87-C810FC45F77D}"/>
                  </a:ext>
                </a:extLst>
              </p:cNvPr>
              <p:cNvSpPr/>
              <p:nvPr/>
            </p:nvSpPr>
            <p:spPr>
              <a:xfrm>
                <a:off x="6605060" y="1636565"/>
                <a:ext cx="296640" cy="21384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grpSp>
            <p:nvGrpSpPr>
              <p:cNvPr id="87" name="Gruppo 86">
                <a:extLst>
                  <a:ext uri="{FF2B5EF4-FFF2-40B4-BE49-F238E27FC236}">
                    <a16:creationId xmlns:a16="http://schemas.microsoft.com/office/drawing/2014/main" id="{259D2023-AB84-4EC4-A804-48190EF9774D}"/>
                  </a:ext>
                </a:extLst>
              </p:cNvPr>
              <p:cNvGrpSpPr/>
              <p:nvPr/>
            </p:nvGrpSpPr>
            <p:grpSpPr>
              <a:xfrm>
                <a:off x="1809360" y="1636565"/>
                <a:ext cx="383760" cy="368048"/>
                <a:chOff x="-120966" y="1743604"/>
                <a:chExt cx="383760" cy="368048"/>
              </a:xfrm>
            </p:grpSpPr>
            <p:sp>
              <p:nvSpPr>
                <p:cNvPr id="88" name="CustomShape 27">
                  <a:extLst>
                    <a:ext uri="{FF2B5EF4-FFF2-40B4-BE49-F238E27FC236}">
                      <a16:creationId xmlns:a16="http://schemas.microsoft.com/office/drawing/2014/main" id="{89F63D7B-9EDE-465A-AC55-9FF0D342E470}"/>
                    </a:ext>
                  </a:extLst>
                </p:cNvPr>
                <p:cNvSpPr/>
                <p:nvPr/>
              </p:nvSpPr>
              <p:spPr>
                <a:xfrm rot="10800000">
                  <a:off x="-82218" y="1754892"/>
                  <a:ext cx="326520" cy="3567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rgbClr val="FF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89" name="CustomShape 28">
                  <a:extLst>
                    <a:ext uri="{FF2B5EF4-FFF2-40B4-BE49-F238E27FC236}">
                      <a16:creationId xmlns:a16="http://schemas.microsoft.com/office/drawing/2014/main" id="{14D43A7F-CE13-4E03-9289-EACDD9869C7F}"/>
                    </a:ext>
                  </a:extLst>
                </p:cNvPr>
                <p:cNvSpPr/>
                <p:nvPr/>
              </p:nvSpPr>
              <p:spPr>
                <a:xfrm>
                  <a:off x="-120966" y="1743604"/>
                  <a:ext cx="383760" cy="203189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it-IT" sz="800" b="1" spc="-1" dirty="0">
                      <a:solidFill>
                        <a:srgbClr val="FFFFFF"/>
                      </a:solidFill>
                      <a:latin typeface="Calibri"/>
                    </a:rPr>
                    <a:t>1.1</a:t>
                  </a:r>
                  <a:endParaRPr lang="it-IT" sz="800" spc="-1" dirty="0">
                    <a:latin typeface="Arial"/>
                  </a:endParaRPr>
                </a:p>
              </p:txBody>
            </p:sp>
          </p:grpSp>
          <p:grpSp>
            <p:nvGrpSpPr>
              <p:cNvPr id="91" name="Gruppo 90">
                <a:extLst>
                  <a:ext uri="{FF2B5EF4-FFF2-40B4-BE49-F238E27FC236}">
                    <a16:creationId xmlns:a16="http://schemas.microsoft.com/office/drawing/2014/main" id="{C5770CF4-E579-4C16-9C71-27027D94F416}"/>
                  </a:ext>
                </a:extLst>
              </p:cNvPr>
              <p:cNvGrpSpPr/>
              <p:nvPr/>
            </p:nvGrpSpPr>
            <p:grpSpPr>
              <a:xfrm>
                <a:off x="3926109" y="1621440"/>
                <a:ext cx="383760" cy="369728"/>
                <a:chOff x="323121" y="1711134"/>
                <a:chExt cx="383760" cy="369728"/>
              </a:xfrm>
            </p:grpSpPr>
            <p:sp>
              <p:nvSpPr>
                <p:cNvPr id="92" name="CustomShape 27">
                  <a:extLst>
                    <a:ext uri="{FF2B5EF4-FFF2-40B4-BE49-F238E27FC236}">
                      <a16:creationId xmlns:a16="http://schemas.microsoft.com/office/drawing/2014/main" id="{3A5327A9-39FB-4A9B-94E5-93B0B5C1BBC6}"/>
                    </a:ext>
                  </a:extLst>
                </p:cNvPr>
                <p:cNvSpPr/>
                <p:nvPr/>
              </p:nvSpPr>
              <p:spPr>
                <a:xfrm rot="10800000">
                  <a:off x="356812" y="1724102"/>
                  <a:ext cx="326520" cy="3567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rgbClr val="FF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3" name="CustomShape 28">
                  <a:extLst>
                    <a:ext uri="{FF2B5EF4-FFF2-40B4-BE49-F238E27FC236}">
                      <a16:creationId xmlns:a16="http://schemas.microsoft.com/office/drawing/2014/main" id="{D45B178B-828A-42BF-A882-6B58A9678412}"/>
                    </a:ext>
                  </a:extLst>
                </p:cNvPr>
                <p:cNvSpPr/>
                <p:nvPr/>
              </p:nvSpPr>
              <p:spPr>
                <a:xfrm>
                  <a:off x="323121" y="1711134"/>
                  <a:ext cx="383760" cy="21204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it-IT" sz="800" b="1" spc="-1" dirty="0">
                      <a:solidFill>
                        <a:srgbClr val="FFFFFF"/>
                      </a:solidFill>
                      <a:latin typeface="Calibri"/>
                    </a:rPr>
                    <a:t>1.4</a:t>
                  </a:r>
                  <a:endParaRPr lang="it-IT" sz="800" spc="-1" dirty="0">
                    <a:latin typeface="Arial"/>
                  </a:endParaRPr>
                </a:p>
              </p:txBody>
            </p:sp>
          </p:grpSp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id="{0DBB4C58-5E3E-4BD4-AAE7-170199DDD2EC}"/>
                  </a:ext>
                </a:extLst>
              </p:cNvPr>
              <p:cNvGrpSpPr/>
              <p:nvPr/>
            </p:nvGrpSpPr>
            <p:grpSpPr>
              <a:xfrm>
                <a:off x="4660371" y="1620195"/>
                <a:ext cx="383760" cy="358005"/>
                <a:chOff x="-660003" y="1731154"/>
                <a:chExt cx="383760" cy="358005"/>
              </a:xfrm>
            </p:grpSpPr>
            <p:sp>
              <p:nvSpPr>
                <p:cNvPr id="95" name="CustomShape 27">
                  <a:extLst>
                    <a:ext uri="{FF2B5EF4-FFF2-40B4-BE49-F238E27FC236}">
                      <a16:creationId xmlns:a16="http://schemas.microsoft.com/office/drawing/2014/main" id="{D28EBCB5-BE24-4499-A79C-BA78CD07454C}"/>
                    </a:ext>
                  </a:extLst>
                </p:cNvPr>
                <p:cNvSpPr/>
                <p:nvPr/>
              </p:nvSpPr>
              <p:spPr>
                <a:xfrm rot="10800000">
                  <a:off x="-619006" y="1732399"/>
                  <a:ext cx="326520" cy="35676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>
                    <a:alpha val="70000"/>
                  </a:srgbClr>
                </a:solidFill>
                <a:ln>
                  <a:solidFill>
                    <a:srgbClr val="FF0000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/>
              </p:style>
            </p:sp>
            <p:sp>
              <p:nvSpPr>
                <p:cNvPr id="96" name="CustomShape 28">
                  <a:extLst>
                    <a:ext uri="{FF2B5EF4-FFF2-40B4-BE49-F238E27FC236}">
                      <a16:creationId xmlns:a16="http://schemas.microsoft.com/office/drawing/2014/main" id="{518EBE80-F4A3-48B1-B90C-BC045C6357FC}"/>
                    </a:ext>
                  </a:extLst>
                </p:cNvPr>
                <p:cNvSpPr/>
                <p:nvPr/>
              </p:nvSpPr>
              <p:spPr>
                <a:xfrm>
                  <a:off x="-660003" y="1731154"/>
                  <a:ext cx="383760" cy="212040"/>
                </a:xfrm>
                <a:prstGeom prst="rect">
                  <a:avLst/>
                </a:prstGeom>
                <a:noFill/>
                <a:ln w="936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it-IT" sz="800" b="1" spc="-1" dirty="0">
                      <a:solidFill>
                        <a:srgbClr val="FFFFFF"/>
                      </a:solidFill>
                      <a:latin typeface="Calibri"/>
                    </a:rPr>
                    <a:t>1.5</a:t>
                  </a:r>
                  <a:endParaRPr lang="it-IT" sz="800" spc="-1" dirty="0">
                    <a:latin typeface="Arial"/>
                  </a:endParaRPr>
                </a:p>
              </p:txBody>
            </p:sp>
          </p:grpSp>
        </p:grp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F9402206-6352-40DD-ACB5-7928172E49E2}"/>
              </a:ext>
            </a:extLst>
          </p:cNvPr>
          <p:cNvGrpSpPr/>
          <p:nvPr/>
        </p:nvGrpSpPr>
        <p:grpSpPr>
          <a:xfrm>
            <a:off x="760050" y="3414212"/>
            <a:ext cx="10768432" cy="2374316"/>
            <a:chOff x="1469551" y="2023522"/>
            <a:chExt cx="11266776" cy="2374316"/>
          </a:xfrm>
        </p:grpSpPr>
        <p:sp>
          <p:nvSpPr>
            <p:cNvPr id="76" name="CustomShape 29"/>
            <p:cNvSpPr/>
            <p:nvPr/>
          </p:nvSpPr>
          <p:spPr>
            <a:xfrm>
              <a:off x="1469551" y="2023522"/>
              <a:ext cx="11266776" cy="237431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it-IT" sz="1400" spc="-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1.1 </a:t>
              </a:r>
              <a:r>
                <a:rPr lang="it-IT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SURVEY STRUTTURA SANITARIA </a:t>
              </a:r>
              <a:r>
                <a:rPr lang="it-IT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2" action="ppaction://hlinksldjump"/>
                </a:rPr>
                <a:t>ALKAHALIL HOSPITAL 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(29.09 2020) </a:t>
              </a:r>
            </a:p>
            <a:p>
              <a:pPr marL="457200" indent="-456840"/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1.2 VALUTAZIONE SURVEY ALKAHALIL HOSPITAL</a:t>
              </a:r>
              <a:r>
                <a:rPr lang="it-IT" sz="1400" spc="-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DAL 30.09.2020 AL 02.10.2020)</a:t>
              </a:r>
              <a:endParaRPr lang="it-IT" sz="1400" spc="-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it-IT" sz="1400" spc="-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1.3 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ACQUISIZIONE EVENTUALI ULTERIORI ELEMENTI DI INFORMAZIONE SU ALKAHALIL HOSPITAL (DAL 3.10.2020 AL 5.10 2020) </a:t>
              </a:r>
            </a:p>
            <a:p>
              <a:r>
                <a:rPr lang="it-IT" sz="1400" spc="-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1.4 </a:t>
              </a:r>
              <a:r>
                <a:rPr lang="it-IT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SURVEY STRUTTURA SANITARIA </a:t>
              </a:r>
              <a:r>
                <a:rPr lang="it-IT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3" action="ppaction://hlinksldjump"/>
                </a:rPr>
                <a:t>SWISS CLINIC 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(06.10 2020) </a:t>
              </a:r>
            </a:p>
            <a:p>
              <a:r>
                <a:rPr lang="it-IT" sz="1400" spc="-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1.5 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VALUTAZIONE SURVEY SWISS CLINIC (DAL 07.10.2020 AL 09.10.2020) </a:t>
              </a:r>
            </a:p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1.6 ACQUISIZIONE EVENTUALI ULTERIORI ELEMENTI DI INFORMAZIONE SU SWISS CLINIC (DAL 10.10.2020 AL 12.10 2020) </a:t>
              </a:r>
            </a:p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1.7 </a:t>
              </a:r>
              <a:r>
                <a:rPr lang="it-IT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SOPRALLUOGO STRUTTURA SANITARIA </a:t>
              </a:r>
              <a:r>
                <a:rPr lang="it-IT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hlinkClick r:id="rId4" action="ppaction://hlinksldjump"/>
                </a:rPr>
                <a:t>SEUL HOSPITAL 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(20.10.2020) </a:t>
              </a:r>
              <a:r>
                <a:rPr lang="it-IT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TBC</a:t>
              </a:r>
              <a:endParaRPr lang="it-IT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1"/>
              <a:r>
                <a:rPr lang="it-IT" sz="1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PUNTO DI SITUAZIONE </a:t>
              </a:r>
              <a:r>
                <a:rPr lang="it-IT" sz="1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(23.10.2020)</a:t>
              </a:r>
            </a:p>
            <a:p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1.8 INVIO ESITI  SURVEY 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</a:t>
              </a:r>
              <a:r>
                <a:rPr lang="it-IT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COI (NLT 01.11.2020)</a:t>
              </a:r>
              <a:endParaRPr lang="it-IT" sz="1400" spc="-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" name="CustomShape 25">
              <a:extLst>
                <a:ext uri="{FF2B5EF4-FFF2-40B4-BE49-F238E27FC236}">
                  <a16:creationId xmlns:a16="http://schemas.microsoft.com/office/drawing/2014/main" id="{A6CC2FEF-FA6E-48C0-95D3-12B97AC2C44D}"/>
                </a:ext>
              </a:extLst>
            </p:cNvPr>
            <p:cNvSpPr/>
            <p:nvPr/>
          </p:nvSpPr>
          <p:spPr>
            <a:xfrm>
              <a:off x="1560431" y="3557793"/>
              <a:ext cx="296640" cy="21384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C0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096ED6-268A-4C83-8BCB-064BB967FFDD}"/>
              </a:ext>
            </a:extLst>
          </p:cNvPr>
          <p:cNvSpPr txBox="1"/>
          <p:nvPr/>
        </p:nvSpPr>
        <p:spPr>
          <a:xfrm>
            <a:off x="886274" y="202246"/>
            <a:ext cx="96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SURVEY STRUTTURE SANITARIE LOCALI - TRIPOLI</a:t>
            </a:r>
          </a:p>
        </p:txBody>
      </p:sp>
      <p:sp>
        <p:nvSpPr>
          <p:cNvPr id="11" name="CustomShape 27">
            <a:extLst>
              <a:ext uri="{FF2B5EF4-FFF2-40B4-BE49-F238E27FC236}">
                <a16:creationId xmlns:a16="http://schemas.microsoft.com/office/drawing/2014/main" id="{287ECC86-2385-4472-810A-867FE30B4A7E}"/>
              </a:ext>
            </a:extLst>
          </p:cNvPr>
          <p:cNvSpPr/>
          <p:nvPr/>
        </p:nvSpPr>
        <p:spPr>
          <a:xfrm rot="10800000">
            <a:off x="2371783" y="1647852"/>
            <a:ext cx="326520" cy="356760"/>
          </a:xfrm>
          <a:prstGeom prst="triangle">
            <a:avLst>
              <a:gd name="adj" fmla="val 500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28">
            <a:extLst>
              <a:ext uri="{FF2B5EF4-FFF2-40B4-BE49-F238E27FC236}">
                <a16:creationId xmlns:a16="http://schemas.microsoft.com/office/drawing/2014/main" id="{7C4C79EF-B00E-41BC-986F-1EF8DC2CE943}"/>
              </a:ext>
            </a:extLst>
          </p:cNvPr>
          <p:cNvSpPr/>
          <p:nvPr/>
        </p:nvSpPr>
        <p:spPr>
          <a:xfrm>
            <a:off x="2334048" y="1631589"/>
            <a:ext cx="383760" cy="20318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800" b="1" spc="-1" dirty="0">
                <a:solidFill>
                  <a:srgbClr val="FFFFFF"/>
                </a:solidFill>
                <a:latin typeface="Calibri"/>
              </a:rPr>
              <a:t>1.2</a:t>
            </a:r>
            <a:endParaRPr lang="it-IT" sz="800" spc="-1" dirty="0">
              <a:latin typeface="Arial"/>
            </a:endParaRPr>
          </a:p>
        </p:txBody>
      </p:sp>
      <p:sp>
        <p:nvSpPr>
          <p:cNvPr id="13" name="CustomShape 27">
            <a:extLst>
              <a:ext uri="{FF2B5EF4-FFF2-40B4-BE49-F238E27FC236}">
                <a16:creationId xmlns:a16="http://schemas.microsoft.com/office/drawing/2014/main" id="{0EC86236-4125-4C57-B05C-14B4BF2191D4}"/>
              </a:ext>
            </a:extLst>
          </p:cNvPr>
          <p:cNvSpPr/>
          <p:nvPr/>
        </p:nvSpPr>
        <p:spPr>
          <a:xfrm rot="10800000">
            <a:off x="2975599" y="1652102"/>
            <a:ext cx="326520" cy="356760"/>
          </a:xfrm>
          <a:prstGeom prst="triangle">
            <a:avLst>
              <a:gd name="adj" fmla="val 500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28">
            <a:extLst>
              <a:ext uri="{FF2B5EF4-FFF2-40B4-BE49-F238E27FC236}">
                <a16:creationId xmlns:a16="http://schemas.microsoft.com/office/drawing/2014/main" id="{F2EBCC0A-1AA5-46D1-B048-C927C3B51083}"/>
              </a:ext>
            </a:extLst>
          </p:cNvPr>
          <p:cNvSpPr/>
          <p:nvPr/>
        </p:nvSpPr>
        <p:spPr>
          <a:xfrm>
            <a:off x="2946978" y="1636565"/>
            <a:ext cx="383760" cy="20318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800" b="1" spc="-1" dirty="0">
                <a:solidFill>
                  <a:srgbClr val="FFFFFF"/>
                </a:solidFill>
                <a:latin typeface="Calibri"/>
              </a:rPr>
              <a:t>1.3</a:t>
            </a:r>
            <a:endParaRPr lang="it-IT" sz="800" spc="-1" dirty="0">
              <a:latin typeface="Arial"/>
            </a:endParaRPr>
          </a:p>
        </p:txBody>
      </p:sp>
      <p:sp>
        <p:nvSpPr>
          <p:cNvPr id="16" name="CustomShape 27">
            <a:extLst>
              <a:ext uri="{FF2B5EF4-FFF2-40B4-BE49-F238E27FC236}">
                <a16:creationId xmlns:a16="http://schemas.microsoft.com/office/drawing/2014/main" id="{53637D4B-01B9-4D03-891E-B872346CCAF5}"/>
              </a:ext>
            </a:extLst>
          </p:cNvPr>
          <p:cNvSpPr/>
          <p:nvPr/>
        </p:nvSpPr>
        <p:spPr>
          <a:xfrm rot="10800000">
            <a:off x="5344742" y="1619159"/>
            <a:ext cx="330585" cy="366628"/>
          </a:xfrm>
          <a:prstGeom prst="triangle">
            <a:avLst>
              <a:gd name="adj" fmla="val 500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CustomShape 28">
            <a:extLst>
              <a:ext uri="{FF2B5EF4-FFF2-40B4-BE49-F238E27FC236}">
                <a16:creationId xmlns:a16="http://schemas.microsoft.com/office/drawing/2014/main" id="{7915A30F-9C7E-4922-89BC-36A7DAA2E051}"/>
              </a:ext>
            </a:extLst>
          </p:cNvPr>
          <p:cNvSpPr/>
          <p:nvPr/>
        </p:nvSpPr>
        <p:spPr>
          <a:xfrm>
            <a:off x="5324057" y="1616873"/>
            <a:ext cx="388538" cy="21790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800" b="1" spc="-1" dirty="0">
                <a:solidFill>
                  <a:srgbClr val="FFFFFF"/>
                </a:solidFill>
                <a:latin typeface="Calibri"/>
              </a:rPr>
              <a:t>1.6</a:t>
            </a:r>
            <a:endParaRPr lang="it-IT" sz="800" spc="-1" dirty="0">
              <a:latin typeface="Arial"/>
            </a:endParaRPr>
          </a:p>
        </p:txBody>
      </p:sp>
      <p:sp>
        <p:nvSpPr>
          <p:cNvPr id="17" name="CustomShape 27">
            <a:extLst>
              <a:ext uri="{FF2B5EF4-FFF2-40B4-BE49-F238E27FC236}">
                <a16:creationId xmlns:a16="http://schemas.microsoft.com/office/drawing/2014/main" id="{2D380972-716B-4874-8605-F0FB207C9FF3}"/>
              </a:ext>
            </a:extLst>
          </p:cNvPr>
          <p:cNvSpPr/>
          <p:nvPr/>
        </p:nvSpPr>
        <p:spPr>
          <a:xfrm rot="10800000">
            <a:off x="5939478" y="1625087"/>
            <a:ext cx="330585" cy="366628"/>
          </a:xfrm>
          <a:prstGeom prst="triangle">
            <a:avLst>
              <a:gd name="adj" fmla="val 500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28">
            <a:extLst>
              <a:ext uri="{FF2B5EF4-FFF2-40B4-BE49-F238E27FC236}">
                <a16:creationId xmlns:a16="http://schemas.microsoft.com/office/drawing/2014/main" id="{9838121F-2FE7-4395-9C55-7C53EA1EE116}"/>
              </a:ext>
            </a:extLst>
          </p:cNvPr>
          <p:cNvSpPr/>
          <p:nvPr/>
        </p:nvSpPr>
        <p:spPr>
          <a:xfrm>
            <a:off x="5917251" y="1611759"/>
            <a:ext cx="388538" cy="21790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800" b="1" spc="-1" dirty="0">
                <a:solidFill>
                  <a:srgbClr val="FFFFFF"/>
                </a:solidFill>
                <a:latin typeface="Calibri"/>
              </a:rPr>
              <a:t>1.7</a:t>
            </a:r>
            <a:endParaRPr lang="it-IT" sz="800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B77D36EC-4613-4B22-9E97-05A21FD32916}"/>
              </a:ext>
            </a:extLst>
          </p:cNvPr>
          <p:cNvSpPr/>
          <p:nvPr/>
        </p:nvSpPr>
        <p:spPr>
          <a:xfrm>
            <a:off x="6173532" y="1233166"/>
            <a:ext cx="1533010" cy="28042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pc="-1" dirty="0">
                <a:solidFill>
                  <a:srgbClr val="000000"/>
                </a:solidFill>
                <a:latin typeface="Calibri"/>
              </a:rPr>
              <a:t>23/10/2020</a:t>
            </a:r>
            <a:endParaRPr lang="it-IT" sz="1200" spc="-1" dirty="0">
              <a:latin typeface="Arial"/>
            </a:endParaRP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9A093D86-0EF2-4F03-82A9-3E100C6A1E44}"/>
              </a:ext>
            </a:extLst>
          </p:cNvPr>
          <p:cNvSpPr/>
          <p:nvPr/>
        </p:nvSpPr>
        <p:spPr>
          <a:xfrm flipH="1">
            <a:off x="8570931" y="1484171"/>
            <a:ext cx="1458" cy="961890"/>
          </a:xfrm>
          <a:prstGeom prst="line">
            <a:avLst/>
          </a:prstGeom>
          <a:ln w="19080">
            <a:solidFill>
              <a:schemeClr val="bg1">
                <a:lumMod val="50000"/>
              </a:schemeClr>
            </a:solidFill>
            <a:custDash>
              <a:ds d="3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CustomShape 27">
            <a:extLst>
              <a:ext uri="{FF2B5EF4-FFF2-40B4-BE49-F238E27FC236}">
                <a16:creationId xmlns:a16="http://schemas.microsoft.com/office/drawing/2014/main" id="{80B35E3B-3C15-482A-AFA6-D9A16489D350}"/>
              </a:ext>
            </a:extLst>
          </p:cNvPr>
          <p:cNvSpPr/>
          <p:nvPr/>
        </p:nvSpPr>
        <p:spPr>
          <a:xfrm rot="10800000">
            <a:off x="8405638" y="1630013"/>
            <a:ext cx="330585" cy="366628"/>
          </a:xfrm>
          <a:prstGeom prst="triangle">
            <a:avLst>
              <a:gd name="adj" fmla="val 50000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CustomShape 28">
            <a:extLst>
              <a:ext uri="{FF2B5EF4-FFF2-40B4-BE49-F238E27FC236}">
                <a16:creationId xmlns:a16="http://schemas.microsoft.com/office/drawing/2014/main" id="{E7038412-5402-4147-86F4-C3C51E535F09}"/>
              </a:ext>
            </a:extLst>
          </p:cNvPr>
          <p:cNvSpPr/>
          <p:nvPr/>
        </p:nvSpPr>
        <p:spPr>
          <a:xfrm>
            <a:off x="8382360" y="1655646"/>
            <a:ext cx="388538" cy="21790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800" b="1" spc="-1" dirty="0">
                <a:solidFill>
                  <a:srgbClr val="FFFFFF"/>
                </a:solidFill>
                <a:latin typeface="Calibri"/>
              </a:rPr>
              <a:t>1.8</a:t>
            </a:r>
            <a:endParaRPr lang="it-IT" sz="800" spc="-1" dirty="0">
              <a:latin typeface="Arial"/>
            </a:endParaRPr>
          </a:p>
        </p:txBody>
      </p:sp>
      <p:pic>
        <p:nvPicPr>
          <p:cNvPr id="25" name="Picture 2" descr="E:\IMG-20200920-WA0076.jpg">
            <a:extLst>
              <a:ext uri="{FF2B5EF4-FFF2-40B4-BE49-F238E27FC236}">
                <a16:creationId xmlns:a16="http://schemas.microsoft.com/office/drawing/2014/main" id="{FCDD7D65-A5CD-4492-AF14-D3CB7687B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4792" t="5121" r="3890" b="6256"/>
          <a:stretch/>
        </p:blipFill>
        <p:spPr bwMode="auto">
          <a:xfrm>
            <a:off x="82981" y="326622"/>
            <a:ext cx="746313" cy="74279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7038146-7564-3840-87A1-0FEB2ED4E6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3" y="956387"/>
            <a:ext cx="7983793" cy="5748480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D71A6D6D-7EF4-604E-9B15-973EE8FC1E17}"/>
              </a:ext>
            </a:extLst>
          </p:cNvPr>
          <p:cNvSpPr/>
          <p:nvPr/>
        </p:nvSpPr>
        <p:spPr>
          <a:xfrm>
            <a:off x="698046" y="0"/>
            <a:ext cx="11128997" cy="8442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749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en-US" sz="4354" spc="-1" dirty="0">
                <a:solidFill>
                  <a:srgbClr val="000000"/>
                </a:solidFill>
                <a:latin typeface="Times New Roman"/>
                <a:ea typeface="DejaVu Sans"/>
              </a:rPr>
              <a:t>AL KALLIL HOSPITAL – 29.09.2020</a:t>
            </a:r>
            <a:endParaRPr lang="it-IT" sz="4354" spc="-1" dirty="0">
              <a:latin typeface="Arial"/>
            </a:endParaRPr>
          </a:p>
        </p:txBody>
      </p:sp>
      <p:pic>
        <p:nvPicPr>
          <p:cNvPr id="2" name="Picture 2" descr="E:\IMG-20200920-WA0076.jpg">
            <a:extLst>
              <a:ext uri="{FF2B5EF4-FFF2-40B4-BE49-F238E27FC236}">
                <a16:creationId xmlns:a16="http://schemas.microsoft.com/office/drawing/2014/main" id="{F7018407-075B-4F65-8E5D-B3DDA32E65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792" t="5121" r="3890" b="6256"/>
          <a:stretch/>
        </p:blipFill>
        <p:spPr bwMode="auto">
          <a:xfrm>
            <a:off x="82981" y="326622"/>
            <a:ext cx="746313" cy="74279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07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98046" y="0"/>
            <a:ext cx="11128997" cy="8442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749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en-US" sz="4354" spc="-1" dirty="0">
                <a:solidFill>
                  <a:srgbClr val="000000"/>
                </a:solidFill>
                <a:latin typeface="Times New Roman"/>
                <a:ea typeface="DejaVu Sans"/>
              </a:rPr>
              <a:t>AL KALLIL HOSPITAL – 29.09.2020</a:t>
            </a:r>
            <a:endParaRPr lang="it-IT" sz="4354" spc="-1" dirty="0">
              <a:latin typeface="Arial"/>
            </a:endParaRPr>
          </a:p>
        </p:txBody>
      </p:sp>
      <p:pic>
        <p:nvPicPr>
          <p:cNvPr id="227" name="Picture 278"/>
          <p:cNvPicPr/>
          <p:nvPr/>
        </p:nvPicPr>
        <p:blipFill>
          <a:blip r:embed="rId3"/>
          <a:srcRect l="9288" t="12702" r="4283" b="8524"/>
          <a:stretch/>
        </p:blipFill>
        <p:spPr>
          <a:xfrm>
            <a:off x="214" y="957850"/>
            <a:ext cx="12191253" cy="5899920"/>
          </a:xfrm>
          <a:prstGeom prst="rect">
            <a:avLst/>
          </a:prstGeom>
          <a:ln>
            <a:noFill/>
          </a:ln>
        </p:spPr>
      </p:pic>
      <p:pic>
        <p:nvPicPr>
          <p:cNvPr id="2" name="Picture 2" descr="E:\IMG-20200920-WA0076.jpg">
            <a:extLst>
              <a:ext uri="{FF2B5EF4-FFF2-40B4-BE49-F238E27FC236}">
                <a16:creationId xmlns:a16="http://schemas.microsoft.com/office/drawing/2014/main" id="{A349A8AE-F424-4427-9FC4-4AEF1400A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792" t="5121" r="3890" b="6256"/>
          <a:stretch/>
        </p:blipFill>
        <p:spPr bwMode="auto">
          <a:xfrm>
            <a:off x="82981" y="326622"/>
            <a:ext cx="746313" cy="74279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988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17570C5-5A3B-C64C-BB08-E328CC164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6" y="965200"/>
            <a:ext cx="6829926" cy="5739667"/>
          </a:xfrm>
          <a:prstGeom prst="rect">
            <a:avLst/>
          </a:prstGeom>
        </p:spPr>
      </p:pic>
      <p:sp>
        <p:nvSpPr>
          <p:cNvPr id="5" name="CustomShape 1">
            <a:extLst>
              <a:ext uri="{FF2B5EF4-FFF2-40B4-BE49-F238E27FC236}">
                <a16:creationId xmlns:a16="http://schemas.microsoft.com/office/drawing/2014/main" id="{4703934F-A9D5-1F4E-B634-74BFEA333FDD}"/>
              </a:ext>
            </a:extLst>
          </p:cNvPr>
          <p:cNvSpPr/>
          <p:nvPr/>
        </p:nvSpPr>
        <p:spPr>
          <a:xfrm>
            <a:off x="704335" y="15238"/>
            <a:ext cx="11369628" cy="6256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749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en-US" sz="3600" spc="-1" dirty="0">
                <a:solidFill>
                  <a:srgbClr val="000000"/>
                </a:solidFill>
                <a:latin typeface="Times New Roman"/>
                <a:ea typeface="DejaVu Sans"/>
              </a:rPr>
              <a:t>LIBYAN SWISS DIAGNOSTIC CENTER – 06.10.2020</a:t>
            </a:r>
            <a:endParaRPr lang="it-IT" sz="3600" spc="-1" dirty="0">
              <a:latin typeface="Arial"/>
            </a:endParaRPr>
          </a:p>
        </p:txBody>
      </p:sp>
      <p:pic>
        <p:nvPicPr>
          <p:cNvPr id="2" name="Picture 2" descr="E:\IMG-20200920-WA0076.jpg">
            <a:extLst>
              <a:ext uri="{FF2B5EF4-FFF2-40B4-BE49-F238E27FC236}">
                <a16:creationId xmlns:a16="http://schemas.microsoft.com/office/drawing/2014/main" id="{F7696858-D45E-4B1E-A9F9-9AC86AE3A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792" t="5121" r="3890" b="6256"/>
          <a:stretch/>
        </p:blipFill>
        <p:spPr bwMode="auto">
          <a:xfrm>
            <a:off x="82981" y="326622"/>
            <a:ext cx="746313" cy="74279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87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704335" y="15238"/>
            <a:ext cx="11369628" cy="62564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749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en-US" sz="3600" spc="-1" dirty="0">
                <a:solidFill>
                  <a:srgbClr val="000000"/>
                </a:solidFill>
                <a:latin typeface="Times New Roman"/>
                <a:ea typeface="DejaVu Sans"/>
              </a:rPr>
              <a:t>LIBYAN SWISS DIAGNOSTIC CENTER – 06.10.2020</a:t>
            </a:r>
            <a:endParaRPr lang="it-IT" sz="3600" spc="-1" dirty="0">
              <a:latin typeface="Arial"/>
            </a:endParaRPr>
          </a:p>
        </p:txBody>
      </p:sp>
      <p:pic>
        <p:nvPicPr>
          <p:cNvPr id="224" name="Picture 275"/>
          <p:cNvPicPr/>
          <p:nvPr/>
        </p:nvPicPr>
        <p:blipFill>
          <a:blip r:embed="rId3"/>
          <a:srcRect l="6870" t="13553" r="5271" b="5128"/>
          <a:stretch/>
        </p:blipFill>
        <p:spPr>
          <a:xfrm>
            <a:off x="44188" y="957850"/>
            <a:ext cx="12102869" cy="5899920"/>
          </a:xfrm>
          <a:prstGeom prst="rect">
            <a:avLst/>
          </a:prstGeom>
          <a:ln>
            <a:noFill/>
          </a:ln>
        </p:spPr>
      </p:pic>
      <p:pic>
        <p:nvPicPr>
          <p:cNvPr id="2" name="Picture 2" descr="E:\IMG-20200920-WA0076.jpg">
            <a:extLst>
              <a:ext uri="{FF2B5EF4-FFF2-40B4-BE49-F238E27FC236}">
                <a16:creationId xmlns:a16="http://schemas.microsoft.com/office/drawing/2014/main" id="{D5AEB64C-386A-4319-A69E-9A46A77E6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792" t="5121" r="3890" b="6256"/>
          <a:stretch/>
        </p:blipFill>
        <p:spPr bwMode="auto">
          <a:xfrm>
            <a:off x="82981" y="326622"/>
            <a:ext cx="746313" cy="74279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4203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0497D50-8D7A-714E-B036-FD2999AA8A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13" y="938464"/>
            <a:ext cx="7038473" cy="5766403"/>
          </a:xfrm>
          <a:prstGeom prst="rect">
            <a:avLst/>
          </a:prstGeom>
        </p:spPr>
      </p:pic>
      <p:sp>
        <p:nvSpPr>
          <p:cNvPr id="6" name="CustomShape 1">
            <a:extLst>
              <a:ext uri="{FF2B5EF4-FFF2-40B4-BE49-F238E27FC236}">
                <a16:creationId xmlns:a16="http://schemas.microsoft.com/office/drawing/2014/main" id="{B62CDD20-32DD-0848-82EB-376DCADA3E33}"/>
              </a:ext>
            </a:extLst>
          </p:cNvPr>
          <p:cNvSpPr/>
          <p:nvPr/>
        </p:nvSpPr>
        <p:spPr>
          <a:xfrm>
            <a:off x="493507" y="-16545"/>
            <a:ext cx="11381660" cy="8442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749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en-US" sz="4354" spc="-1" dirty="0">
                <a:solidFill>
                  <a:srgbClr val="000000"/>
                </a:solidFill>
                <a:latin typeface="Times New Roman"/>
                <a:ea typeface="DejaVu Sans"/>
              </a:rPr>
              <a:t>SEOUL HOSPITAL – 20.10.2020 (</a:t>
            </a:r>
            <a:r>
              <a:rPr lang="en-US" sz="4354" spc="-1" dirty="0" err="1">
                <a:solidFill>
                  <a:srgbClr val="000000"/>
                </a:solidFill>
                <a:latin typeface="Times New Roman"/>
                <a:ea typeface="DejaVu Sans"/>
              </a:rPr>
              <a:t>eventuale</a:t>
            </a:r>
            <a:r>
              <a:rPr lang="en-US" sz="4354" spc="-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it-IT" sz="4354" spc="-1" dirty="0">
              <a:latin typeface="Arial"/>
            </a:endParaRPr>
          </a:p>
        </p:txBody>
      </p:sp>
      <p:pic>
        <p:nvPicPr>
          <p:cNvPr id="2" name="Picture 2" descr="E:\IMG-20200920-WA0076.jpg">
            <a:extLst>
              <a:ext uri="{FF2B5EF4-FFF2-40B4-BE49-F238E27FC236}">
                <a16:creationId xmlns:a16="http://schemas.microsoft.com/office/drawing/2014/main" id="{05281A54-83BC-4F72-A973-EF1ED63FD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4792" t="5121" r="3890" b="6256"/>
          <a:stretch/>
        </p:blipFill>
        <p:spPr bwMode="auto">
          <a:xfrm>
            <a:off x="82981" y="326622"/>
            <a:ext cx="746313" cy="74279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81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93507" y="-16545"/>
            <a:ext cx="11381660" cy="8442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8749" rIns="0" bIns="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en-US" sz="4354" spc="-1" dirty="0">
                <a:solidFill>
                  <a:srgbClr val="000000"/>
                </a:solidFill>
                <a:latin typeface="Times New Roman"/>
                <a:ea typeface="DejaVu Sans"/>
              </a:rPr>
              <a:t>SEOUL HOSPITAL – 20.10.2020 (</a:t>
            </a:r>
            <a:r>
              <a:rPr lang="en-US" sz="4354" spc="-1" dirty="0" err="1">
                <a:solidFill>
                  <a:srgbClr val="000000"/>
                </a:solidFill>
                <a:latin typeface="Times New Roman"/>
                <a:ea typeface="DejaVu Sans"/>
              </a:rPr>
              <a:t>eventuale</a:t>
            </a:r>
            <a:r>
              <a:rPr lang="en-US" sz="4354" spc="-1" dirty="0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lang="it-IT" sz="4354" spc="-1" dirty="0">
              <a:latin typeface="Arial"/>
            </a:endParaRPr>
          </a:p>
        </p:txBody>
      </p:sp>
      <p:pic>
        <p:nvPicPr>
          <p:cNvPr id="233" name="Picture 284"/>
          <p:cNvPicPr/>
          <p:nvPr/>
        </p:nvPicPr>
        <p:blipFill>
          <a:blip r:embed="rId3"/>
          <a:srcRect l="9014" t="12283" r="5271" b="7672"/>
          <a:stretch/>
        </p:blipFill>
        <p:spPr>
          <a:xfrm>
            <a:off x="214" y="827669"/>
            <a:ext cx="12191253" cy="6030101"/>
          </a:xfrm>
          <a:prstGeom prst="rect">
            <a:avLst/>
          </a:prstGeom>
          <a:ln>
            <a:noFill/>
          </a:ln>
        </p:spPr>
      </p:pic>
      <p:pic>
        <p:nvPicPr>
          <p:cNvPr id="2" name="Picture 2" descr="E:\IMG-20200920-WA0076.jpg">
            <a:extLst>
              <a:ext uri="{FF2B5EF4-FFF2-40B4-BE49-F238E27FC236}">
                <a16:creationId xmlns:a16="http://schemas.microsoft.com/office/drawing/2014/main" id="{691BF817-6E2F-4765-9F3A-7709EFADE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4792" t="5121" r="3890" b="6256"/>
          <a:stretch/>
        </p:blipFill>
        <p:spPr bwMode="auto">
          <a:xfrm>
            <a:off x="82981" y="326622"/>
            <a:ext cx="746313" cy="742796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3939</TotalTime>
  <Words>164</Words>
  <Application>Microsoft Office PowerPoint</Application>
  <PresentationFormat>Widescreen</PresentationFormat>
  <Paragraphs>34</Paragraphs>
  <Slides>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6" baseType="lpstr">
      <vt:lpstr>Arial</vt:lpstr>
      <vt:lpstr>Calibri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Microsoft Office User</dc:creator>
  <dc:description/>
  <cp:lastModifiedBy>Hewlett-Packard Company</cp:lastModifiedBy>
  <cp:revision>327</cp:revision>
  <cp:lastPrinted>2020-08-31T15:46:59Z</cp:lastPrinted>
  <dcterms:created xsi:type="dcterms:W3CDTF">2020-08-07T13:20:56Z</dcterms:created>
  <dcterms:modified xsi:type="dcterms:W3CDTF">2020-09-27T16:35:19Z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