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5437-0C4C-40B1-B2AA-07C366279C51}" type="datetimeFigureOut">
              <a:rPr lang="it-IT" smtClean="0"/>
              <a:t>18/09/2016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E1803-C4BF-4DBB-A554-7A398359B3C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95325" y="25400"/>
            <a:ext cx="1053465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prova</dc:creator>
  <cp:lastModifiedBy>prova</cp:lastModifiedBy>
  <cp:revision>1</cp:revision>
  <dcterms:created xsi:type="dcterms:W3CDTF">2016-09-18T12:53:40Z</dcterms:created>
  <dcterms:modified xsi:type="dcterms:W3CDTF">2016-09-18T12:54:16Z</dcterms:modified>
</cp:coreProperties>
</file>