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5143500" type="screen16x9"/>
  <p:notesSz cx="6797675" cy="9929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09" autoAdjust="0"/>
  </p:normalViewPr>
  <p:slideViewPr>
    <p:cSldViewPr>
      <p:cViewPr varScale="1">
        <p:scale>
          <a:sx n="131" d="100"/>
          <a:sy n="131" d="100"/>
        </p:scale>
        <p:origin x="966" y="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CE782-6EF7-4E0A-9E38-CD253F39B24D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5D0B5-D22F-4364-8780-929704B51D3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5D0B5-D22F-4364-8780-929704B51D3F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47562-EA9E-4E7F-A217-7C22EE04D9F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95079C8-822C-5942-B810-76E171594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941479"/>
              </p:ext>
            </p:extLst>
          </p:nvPr>
        </p:nvGraphicFramePr>
        <p:xfrm>
          <a:off x="92264" y="301709"/>
          <a:ext cx="8961896" cy="3526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237">
                  <a:extLst>
                    <a:ext uri="{9D8B030D-6E8A-4147-A177-3AD203B41FA5}">
                      <a16:colId xmlns:a16="http://schemas.microsoft.com/office/drawing/2014/main" val="2832049953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2849422840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4276731835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3464110342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568562835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1904358097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2493712370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115663194"/>
                    </a:ext>
                  </a:extLst>
                </a:gridCol>
              </a:tblGrid>
              <a:tr h="232105">
                <a:tc>
                  <a:txBody>
                    <a:bodyPr/>
                    <a:lstStyle/>
                    <a:p>
                      <a:pPr algn="ctr"/>
                      <a:endParaRPr lang="it-IT" sz="11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LUN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GIO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SAB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DOM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426785"/>
                  </a:ext>
                </a:extLst>
              </a:tr>
              <a:tr h="386286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0095638"/>
                  </a:ext>
                </a:extLst>
              </a:tr>
              <a:tr h="606467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09:00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05340"/>
                  </a:ext>
                </a:extLst>
              </a:tr>
              <a:tr h="336926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975546"/>
                  </a:ext>
                </a:extLst>
              </a:tr>
              <a:tr h="187181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b="0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3814380"/>
                  </a:ext>
                </a:extLst>
              </a:tr>
              <a:tr h="304963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3346820"/>
                  </a:ext>
                </a:extLst>
              </a:tr>
              <a:tr h="187181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53262"/>
                  </a:ext>
                </a:extLst>
              </a:tr>
              <a:tr h="336926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b="1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4219631"/>
                  </a:ext>
                </a:extLst>
              </a:tr>
              <a:tr h="247079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20939"/>
                  </a:ext>
                </a:extLst>
              </a:tr>
              <a:tr h="336926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2108995"/>
                  </a:ext>
                </a:extLst>
              </a:tr>
              <a:tr h="129667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947662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FBE4965A-363E-0D46-AAFD-BC34DFC89EAE}"/>
              </a:ext>
            </a:extLst>
          </p:cNvPr>
          <p:cNvSpPr txBox="1"/>
          <p:nvPr/>
        </p:nvSpPr>
        <p:spPr>
          <a:xfrm>
            <a:off x="91052" y="63182"/>
            <a:ext cx="8961896" cy="23852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it-IT" sz="105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BATTLE RHYTHM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A18D5DE6-F79C-4133-BAA3-122788081307}"/>
              </a:ext>
            </a:extLst>
          </p:cNvPr>
          <p:cNvSpPr/>
          <p:nvPr/>
        </p:nvSpPr>
        <p:spPr>
          <a:xfrm>
            <a:off x="91052" y="4047316"/>
            <a:ext cx="8959613" cy="57345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06809"/>
              </p:ext>
            </p:extLst>
          </p:nvPr>
        </p:nvGraphicFramePr>
        <p:xfrm>
          <a:off x="5079265" y="3858230"/>
          <a:ext cx="3982335" cy="1018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868">
                <a:tc gridSpan="2"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COMANDO</a:t>
                      </a:r>
                      <a:r>
                        <a:rPr lang="it-IT" sz="80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MIASIT</a:t>
                      </a:r>
                      <a:endParaRPr lang="it-IT" sz="8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484"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LIVELLO STAFF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LIVELLO COMANDO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207"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5079265" y="4401449"/>
            <a:ext cx="197530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-87313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SITREP 19:30, GIORNALIERO</a:t>
            </a:r>
          </a:p>
        </p:txBody>
      </p:sp>
      <p:sp>
        <p:nvSpPr>
          <p:cNvPr id="10" name="Rettangolo 9"/>
          <p:cNvSpPr/>
          <p:nvPr/>
        </p:nvSpPr>
        <p:spPr>
          <a:xfrm>
            <a:off x="7043632" y="4322791"/>
            <a:ext cx="200703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-87313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MONTHLY REPORT, 1 DEL MESE 0RE 16:00</a:t>
            </a:r>
          </a:p>
          <a:p>
            <a:pPr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   INSIGHT/APPROFONDIMENTI TEMATICI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782692"/>
              </p:ext>
            </p:extLst>
          </p:nvPr>
        </p:nvGraphicFramePr>
        <p:xfrm>
          <a:off x="91052" y="3858230"/>
          <a:ext cx="3916902" cy="808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6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73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TASK FORCE IPPOCRATE</a:t>
                      </a:r>
                      <a:endParaRPr lang="it-IT" sz="800" b="1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358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ttangolo 10"/>
          <p:cNvSpPr/>
          <p:nvPr/>
        </p:nvSpPr>
        <p:spPr>
          <a:xfrm>
            <a:off x="80562" y="4214510"/>
            <a:ext cx="39193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SITREP, GIORNALMENTE ENTRO LE 17:00  </a:t>
            </a:r>
            <a:endParaRPr lang="it-IT" sz="600" dirty="0">
              <a:latin typeface="Tahoma" pitchFamily="34" charset="0"/>
              <a:ea typeface="Tahoma" pitchFamily="34" charset="0"/>
              <a:cs typeface="Tahoma" pitchFamily="34" charset="0"/>
              <a:sym typeface="Wingdings" panose="05000000000000000000" pitchFamily="2" charset="2"/>
            </a:endParaRPr>
          </a:p>
          <a:p>
            <a:pPr marL="88900" indent="-88900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MONTHLY REPORT (PMESII-H e Diario Storico), ENTRO IL 28 DEL MESE 16:00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26067A1-ECF9-4DA6-9B9F-F2573D43C40A}"/>
              </a:ext>
            </a:extLst>
          </p:cNvPr>
          <p:cNvSpPr txBox="1"/>
          <p:nvPr/>
        </p:nvSpPr>
        <p:spPr>
          <a:xfrm>
            <a:off x="3989407" y="416092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1874447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3207</TotalTime>
  <Words>115</Words>
  <Application>Microsoft Office PowerPoint</Application>
  <PresentationFormat>Presentazione su schermo (16:9)</PresentationFormat>
  <Paragraphs>47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MIASIT Military Assistant</dc:creator>
  <cp:lastModifiedBy>miasit.ma</cp:lastModifiedBy>
  <cp:revision>108</cp:revision>
  <cp:lastPrinted>2020-09-27T13:04:57Z</cp:lastPrinted>
  <dcterms:created xsi:type="dcterms:W3CDTF">2020-09-21T14:11:25Z</dcterms:created>
  <dcterms:modified xsi:type="dcterms:W3CDTF">2022-08-04T10:49:47Z</dcterms:modified>
</cp:coreProperties>
</file>