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797675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9" autoAdjust="0"/>
  </p:normalViewPr>
  <p:slideViewPr>
    <p:cSldViewPr>
      <p:cViewPr varScale="1">
        <p:scale>
          <a:sx n="132" d="100"/>
          <a:sy n="132" d="100"/>
        </p:scale>
        <p:origin x="93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CE782-6EF7-4E0A-9E38-CD253F39B24D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5D0B5-D22F-4364-8780-929704B51D3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5D0B5-D22F-4364-8780-929704B51D3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47562-EA9E-4E7F-A217-7C22EE04D9F6}" type="datetimeFigureOut">
              <a:rPr lang="it-IT" smtClean="0"/>
              <a:pPr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9AF2-F0D6-42E9-AC29-CC7158EEFC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095079C8-822C-5942-B810-76E171594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607460"/>
              </p:ext>
            </p:extLst>
          </p:nvPr>
        </p:nvGraphicFramePr>
        <p:xfrm>
          <a:off x="92264" y="301709"/>
          <a:ext cx="8961896" cy="4013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237">
                  <a:extLst>
                    <a:ext uri="{9D8B030D-6E8A-4147-A177-3AD203B41FA5}">
                      <a16:colId xmlns:a16="http://schemas.microsoft.com/office/drawing/2014/main" val="2832049953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84942284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4276731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3464110342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568562835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904358097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2493712370"/>
                    </a:ext>
                  </a:extLst>
                </a:gridCol>
                <a:gridCol w="1120237">
                  <a:extLst>
                    <a:ext uri="{9D8B030D-6E8A-4147-A177-3AD203B41FA5}">
                      <a16:colId xmlns:a16="http://schemas.microsoft.com/office/drawing/2014/main" val="115663194"/>
                    </a:ext>
                  </a:extLst>
                </a:gridCol>
              </a:tblGrid>
              <a:tr h="232105">
                <a:tc>
                  <a:txBody>
                    <a:bodyPr/>
                    <a:lstStyle/>
                    <a:p>
                      <a:pPr algn="ctr"/>
                      <a:endParaRPr lang="it-IT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SAB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26785"/>
                  </a:ext>
                </a:extLst>
              </a:tr>
              <a:tr h="38628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08:00 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095638"/>
                  </a:ext>
                </a:extLst>
              </a:tr>
              <a:tr h="6064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09:00 </a:t>
                      </a:r>
                    </a:p>
                    <a:p>
                      <a:pPr algn="ctr"/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SYNCRO &amp; ASSESSMENT BRIEF</a:t>
                      </a:r>
                    </a:p>
                    <a:p>
                      <a:pPr algn="ctr"/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ON CALL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CAPI CELLULA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(BRIEFING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5340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WEEKLY/WRAP UP 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BRIEF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75546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baseline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814380"/>
                  </a:ext>
                </a:extLst>
              </a:tr>
              <a:tr h="304963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MORNING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 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346820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253262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UPDATE</a:t>
                      </a:r>
                    </a:p>
                    <a:p>
                      <a:pPr algn="ctr"/>
                      <a:r>
                        <a:rPr lang="it-IT" sz="600" b="1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ORGANIZZAZIONI</a:t>
                      </a:r>
                    </a:p>
                    <a:p>
                      <a:pPr algn="ctr"/>
                      <a:r>
                        <a:rPr lang="it-IT" sz="600" b="1" i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ITA</a:t>
                      </a:r>
                      <a:endParaRPr lang="it-IT" sz="600" b="1" i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i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  <a:r>
                        <a:rPr lang="it-IT" sz="600" b="1" i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AWARENESS </a:t>
                      </a:r>
                    </a:p>
                    <a:p>
                      <a:pPr algn="ctr"/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  <a:endParaRPr lang="it-IT" sz="6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219631"/>
                  </a:ext>
                </a:extLst>
              </a:tr>
              <a:tr h="247079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20939"/>
                  </a:ext>
                </a:extLst>
              </a:tr>
              <a:tr h="336926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COMMANDERS’ UPDATE BRIEF</a:t>
                      </a:r>
                    </a:p>
                    <a:p>
                      <a:pPr marL="0" marR="0" indent="0" algn="ctr" defTabSz="9139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600" b="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(CDR ROOM)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108995"/>
                  </a:ext>
                </a:extLst>
              </a:tr>
              <a:tr h="187181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947662"/>
                  </a:ext>
                </a:extLst>
              </a:tr>
              <a:tr h="606467"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18:00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18:00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RIUNIONE W-of-G</a:t>
                      </a:r>
                    </a:p>
                    <a:p>
                      <a:pPr algn="ctr"/>
                      <a:r>
                        <a:rPr lang="it-IT" sz="6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18:45</a:t>
                      </a:r>
                    </a:p>
                    <a:p>
                      <a:pPr algn="ctr"/>
                      <a:r>
                        <a:rPr lang="it-IT" sz="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EVENING</a:t>
                      </a:r>
                      <a:r>
                        <a:rPr lang="it-IT" sz="600" b="1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UPDT</a:t>
                      </a:r>
                    </a:p>
                    <a:p>
                      <a:pPr algn="ctr"/>
                      <a:r>
                        <a:rPr lang="it-IT" sz="600" baseline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(OPS ROOM)</a:t>
                      </a:r>
                    </a:p>
                    <a:p>
                      <a:pPr algn="ctr"/>
                      <a:endParaRPr lang="it-IT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8823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FBE4965A-363E-0D46-AAFD-BC34DFC89EAE}"/>
              </a:ext>
            </a:extLst>
          </p:cNvPr>
          <p:cNvSpPr txBox="1"/>
          <p:nvPr/>
        </p:nvSpPr>
        <p:spPr>
          <a:xfrm>
            <a:off x="91052" y="63182"/>
            <a:ext cx="8961896" cy="23852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it-IT" sz="105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BATTLE RHYTHM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E998AE8B-F87F-4B53-AB4D-037736EAB074}"/>
              </a:ext>
            </a:extLst>
          </p:cNvPr>
          <p:cNvCxnSpPr>
            <a:cxnSpLocks/>
          </p:cNvCxnSpPr>
          <p:nvPr/>
        </p:nvCxnSpPr>
        <p:spPr>
          <a:xfrm flipH="1">
            <a:off x="5148064" y="2845822"/>
            <a:ext cx="1" cy="43204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A18D5DE6-F79C-4133-BAA3-122788081307}"/>
              </a:ext>
            </a:extLst>
          </p:cNvPr>
          <p:cNvSpPr/>
          <p:nvPr/>
        </p:nvSpPr>
        <p:spPr>
          <a:xfrm>
            <a:off x="70072" y="4397987"/>
            <a:ext cx="9016662" cy="57345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64687"/>
              </p:ext>
            </p:extLst>
          </p:nvPr>
        </p:nvGraphicFramePr>
        <p:xfrm>
          <a:off x="5126169" y="4288596"/>
          <a:ext cx="3982335" cy="826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508">
                <a:tc gridSpan="2"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COMANDO</a:t>
                      </a:r>
                      <a:r>
                        <a:rPr lang="it-IT" sz="80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MIASIT</a:t>
                      </a:r>
                      <a:endParaRPr lang="it-IT" sz="8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50"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LIVELLO COMANDO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201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100191" y="4729400"/>
            <a:ext cx="160524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 19:30, GIORNALIERO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BRIEF, DOMENICA ORE 10:00</a:t>
            </a:r>
          </a:p>
          <a:p>
            <a:endParaRPr lang="it-IT" sz="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041481" y="4672034"/>
            <a:ext cx="2116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/ BI-WEEKLY SUMMARY, SABATO ORE 16:00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BRIEF DELIVERY, DOMENICA ALLE 16:00</a:t>
            </a:r>
          </a:p>
          <a:p>
            <a:pPr marL="87313" indent="-87313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REPORT, 1 DEL MESE 0RE 16:00</a:t>
            </a:r>
          </a:p>
          <a:p>
            <a:pPr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   INSIGHT/APPROFONDIMENTI TEMATICI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55086"/>
              </p:ext>
            </p:extLst>
          </p:nvPr>
        </p:nvGraphicFramePr>
        <p:xfrm>
          <a:off x="57266" y="4286259"/>
          <a:ext cx="3916902" cy="80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73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TASK FORCE IPPOCRATE</a:t>
                      </a:r>
                      <a:endParaRPr lang="it-IT" sz="800" b="1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58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70493" y="4574290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SITREP, GIORNALMENTE ENTRO LE 17:00  </a:t>
            </a:r>
            <a:endParaRPr lang="it-IT" sz="600" dirty="0">
              <a:latin typeface="Tahoma" pitchFamily="34" charset="0"/>
              <a:ea typeface="Tahoma" pitchFamily="34" charset="0"/>
              <a:cs typeface="Tahoma" pitchFamily="34" charset="0"/>
              <a:sym typeface="Wingdings" panose="05000000000000000000" pitchFamily="2" charset="2"/>
            </a:endParaRP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WEEKLY, BRIEF SABATO ENTRO LE 12:00</a:t>
            </a: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WEEKLY PMESII-H, VENERDI’ ENTRO LE 12:OO</a:t>
            </a:r>
          </a:p>
          <a:p>
            <a:pPr marL="88900" indent="-88900">
              <a:buFont typeface="Arial" pitchFamily="34" charset="0"/>
              <a:buChar char="•"/>
            </a:pPr>
            <a:r>
              <a:rPr lang="it-IT" sz="600" dirty="0">
                <a:latin typeface="Tahoma" pitchFamily="34" charset="0"/>
                <a:ea typeface="Tahoma" pitchFamily="34" charset="0"/>
                <a:cs typeface="Tahoma" pitchFamily="34" charset="0"/>
              </a:rPr>
              <a:t>MONTHLY REPORT (PMESII-H), ENTRO IL 28 DEL MESE 16:00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26067A1-ECF9-4DA6-9B9F-F2573D43C40A}"/>
              </a:ext>
            </a:extLst>
          </p:cNvPr>
          <p:cNvSpPr txBox="1"/>
          <p:nvPr/>
        </p:nvSpPr>
        <p:spPr>
          <a:xfrm>
            <a:off x="3989407" y="450063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874447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268</Words>
  <Application>Microsoft Office PowerPoint</Application>
  <PresentationFormat>Presentazione su schermo (16:9)</PresentationFormat>
  <Paragraphs>105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MIASIT Military Assistant</dc:creator>
  <cp:lastModifiedBy>MIASIT Military Assistant</cp:lastModifiedBy>
  <cp:revision>106</cp:revision>
  <cp:lastPrinted>2020-09-27T13:04:57Z</cp:lastPrinted>
  <dcterms:created xsi:type="dcterms:W3CDTF">2020-09-21T14:11:25Z</dcterms:created>
  <dcterms:modified xsi:type="dcterms:W3CDTF">2020-09-30T09:09:59Z</dcterms:modified>
</cp:coreProperties>
</file>