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61566A-37EE-0F12-A3DB-2F0454D49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82B97A-3452-E9F0-8C7A-D661EF9D9C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D99FE0-24C4-245E-2C4A-BCEB16ECC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C58CC5-8FA9-8E12-1C17-DAA0B8A94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664609-B792-28C5-3450-B63C0A9A4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50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E6D81D-FC95-204F-BBA6-00212ABA5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1280AC-D3CA-B8E9-8B4B-14961704A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6FD72A-1A33-F138-3568-D4617857B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4E53077-48F8-0388-9AC3-6A385937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993679-6CC8-E4A1-D7E2-A6A1D766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93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4EFB66-7D93-CA02-51CC-71973A2F72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3CDC0B7-DB7E-C844-B928-005DEA685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A48AA1-4421-649A-8CBA-7B5AE61FF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7929A0-5A1F-2204-C4C2-535C77ADC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8B25924-9AFD-C3A4-2F40-D1FA62C57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65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95AFB5-CC6B-2767-93B7-D49073A82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DC2F8A-86D6-B1D6-14EC-BC2EEA971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ED37904-B7D6-0737-65BE-7F73E6829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C74A1C6-FBB6-C8FE-44F5-346CEBE8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C44E5B-3102-20BF-3305-BFC6DC52B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7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8E6BBA-3C1E-E5B0-6406-EBC192891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B79A7B-0491-CA96-8651-B7255C9DD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32CD7E-5C63-5AB8-43A1-55FEF1F61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F632F6-7E15-68AA-17F1-70ED9A9C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E1F4FC-D5FD-32EE-C580-24FAE88B1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0346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EBA79B-1E20-7E83-BFC5-013D2BE38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6D061-5A48-97D8-32EA-5B36B2E66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C018E2C-E6E0-C1DC-DDF5-129FB5E54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36D8FFA-2602-8C9E-6371-338DD436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7157E6-F2A8-49EA-E558-1618F762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5C41A5F-4613-D5A8-7885-503A39FB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651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9CAC75-880D-8ECB-E508-B2AE79D7E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02DAB49-C1BA-50EF-CDC4-07B9E942B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0035DD2-3393-E5FD-77B7-2718AF538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41288E-5A88-0156-E523-47FC92963B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7502D7F-BF0B-FBE0-7F20-0B9AEE02E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BB41FC1-B78E-B7F7-C5BF-143786F48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489A83-5BF8-2E03-FEBA-8ADBDD562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9A8C784-43C3-C205-0324-2048E9F5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447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291F3B-2429-6BEC-59C6-4C53857A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38A2436-CD1B-68D0-B369-6C254217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9035535-7194-A5AB-3A5D-71BC85FA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DB66716-F806-2E3C-452E-8FA9C7B9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33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9267BDC-FE52-628B-E18B-50595A0F1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BFA0404-42FA-5906-96E9-F05BB8B9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4B6DCEF-3F34-D392-9BB9-4228A177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98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273F4-D501-0901-915D-9FAB78F4A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6B0642-E0CE-7C0E-6F4E-42D47CF5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9F9D9EE-DC7A-392B-113B-5A21C9263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455C42-5631-8D4D-DF00-A6C5B2533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149AAE-2889-1AAE-780C-1C7FB711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23753B-237F-4D89-80B3-CB0C537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0FC982-0BBE-ACAF-C20F-4F177C9D2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C5EC37F-C5D1-C260-F02B-6787536E6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1568D7-7AC4-2D59-1917-DFBA98F75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49E05B-68CE-94EF-83F4-C4EB739FE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63B5A4-7AB9-E1DB-024C-4E1CBA454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A77B7D5-9DE6-B5F4-CB7F-9A32CA490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3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E2C6078-BEF6-06DA-D9B0-F5E945022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DCC565-7AE0-0C88-7798-CE31813DD3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DCBDF1-7B00-EB47-3EC5-35701F597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4DC17-A4C2-4A39-AE91-A6BB870FE8C2}" type="datetimeFigureOut">
              <a:rPr lang="it-IT" smtClean="0"/>
              <a:t>01/08/2023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26D324-C18D-6FC1-570F-4EFAC4E86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FDB7B6-CE2E-2103-43C9-8C844E158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17AB-DA1C-48B3-A735-2399BCAD6C4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23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F3B6C964-3627-0AD0-3809-A079EB612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526" y="563631"/>
            <a:ext cx="4480948" cy="573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203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user</cp:lastModifiedBy>
  <cp:revision>1</cp:revision>
  <dcterms:created xsi:type="dcterms:W3CDTF">2023-08-01T10:41:39Z</dcterms:created>
  <dcterms:modified xsi:type="dcterms:W3CDTF">2023-08-01T12:53:29Z</dcterms:modified>
</cp:coreProperties>
</file>