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notesMasterIdLst>
    <p:notesMasterId r:id="rId3"/>
  </p:notesMasterIdLst>
  <p:sldIdLst>
    <p:sldId id="9090" r:id="rId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82A4359-AF13-4BD1-992B-D0A4538E2C22}">
          <p14:sldIdLst>
            <p14:sldId id="90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3" clrIdx="0"/>
  <p:cmAuthor id="2" name="mimmo driver4" initials="md" lastIdx="68" clrIdx="1"/>
  <p:cmAuthor id="3" name="user" initials="u" lastIdx="4" clrIdx="2"/>
  <p:cmAuthor id="4" name="S6 I" initials="SI" lastIdx="1" clrIdx="3"/>
  <p:cmAuthor id="5" name="Mirko CAMPA" initials="M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FFFF96"/>
    <a:srgbClr val="FFFF00"/>
    <a:srgbClr val="F3F9EF"/>
    <a:srgbClr val="4F81BD"/>
    <a:srgbClr val="3759B9"/>
    <a:srgbClr val="DEEBF7"/>
    <a:srgbClr val="FFA8A8"/>
    <a:srgbClr val="B3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86457" autoAdjust="0"/>
  </p:normalViewPr>
  <p:slideViewPr>
    <p:cSldViewPr snapToGrid="0">
      <p:cViewPr>
        <p:scale>
          <a:sx n="90" d="100"/>
          <a:sy n="90" d="100"/>
        </p:scale>
        <p:origin x="-528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14/03/2023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3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662880"/>
            <a:ext cx="12191520" cy="21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2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591240"/>
            <a:ext cx="12191520" cy="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D0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95040" y="880047"/>
            <a:ext cx="11906400" cy="1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4"/>
          <p:cNvSpPr/>
          <p:nvPr/>
        </p:nvSpPr>
        <p:spPr>
          <a:xfrm flipH="1">
            <a:off x="10955520" y="90359"/>
            <a:ext cx="0" cy="74377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5"/>
          <p:cNvSpPr/>
          <p:nvPr/>
        </p:nvSpPr>
        <p:spPr>
          <a:xfrm flipH="1">
            <a:off x="1781557" y="87479"/>
            <a:ext cx="0" cy="74665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9317760" y="6593040"/>
            <a:ext cx="2844000" cy="364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8B6D624D-56A3-481B-9205-BD0BBECDE3EA}" type="slidenum">
              <a:rPr lang="it-IT" sz="1000" spc="-1" smtClean="0">
                <a:solidFill>
                  <a:srgbClr val="FFFFFF"/>
                </a:solidFill>
                <a:ea typeface="Arial"/>
              </a:rPr>
              <a:pPr algn="r"/>
              <a:t>‹N›</a:t>
            </a:fld>
            <a:endParaRPr lang="it-IT" sz="100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63CC344-0914-4713-9C4E-E4713B19E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" y="27761"/>
            <a:ext cx="780731" cy="780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79C3FFD5-A8EB-44E6-BAB4-52669C2E9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508" y="87479"/>
            <a:ext cx="756445" cy="76105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C0349ACF-385B-4030-9907-20548543FB89}"/>
              </a:ext>
            </a:extLst>
          </p:cNvPr>
          <p:cNvGrpSpPr/>
          <p:nvPr userDrawn="1"/>
        </p:nvGrpSpPr>
        <p:grpSpPr>
          <a:xfrm>
            <a:off x="647225" y="-39503"/>
            <a:ext cx="1178507" cy="922136"/>
            <a:chOff x="-142240" y="-184150"/>
            <a:chExt cx="1688181" cy="1180979"/>
          </a:xfrm>
          <a:noFill/>
        </p:grpSpPr>
        <p:sp>
          <p:nvSpPr>
            <p:cNvPr id="19" name="Rettangolo 18">
              <a:extLst>
                <a:ext uri="{FF2B5EF4-FFF2-40B4-BE49-F238E27FC236}">
                  <a16:creationId xmlns="" xmlns:a16="http://schemas.microsoft.com/office/drawing/2014/main" id="{CDD7E9B9-9AD5-4D18-B47F-E26A08ADDBE2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B70614AE-C04C-4334-A5DD-CA23F233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EF990AE6-38B9-4AD8-AEC7-1D56D02C818F}"/>
              </a:ext>
            </a:extLst>
          </p:cNvPr>
          <p:cNvSpPr txBox="1"/>
          <p:nvPr userDrawn="1"/>
        </p:nvSpPr>
        <p:spPr>
          <a:xfrm>
            <a:off x="1674195" y="10814"/>
            <a:ext cx="9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MIASIT</a:t>
            </a:r>
          </a:p>
        </p:txBody>
      </p:sp>
    </p:spTree>
    <p:extLst>
      <p:ext uri="{BB962C8B-B14F-4D97-AF65-F5344CB8AC3E}">
        <p14:creationId xmlns:p14="http://schemas.microsoft.com/office/powerpoint/2010/main" val="20764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17654" r="5625" b="4814"/>
          <a:stretch/>
        </p:blipFill>
        <p:spPr bwMode="auto">
          <a:xfrm>
            <a:off x="1827762" y="1094404"/>
            <a:ext cx="8652933" cy="53170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832229" y="1120225"/>
            <a:ext cx="603247" cy="2000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rgbClr val="FF0000"/>
                </a:solidFill>
              </a:rPr>
              <a:t>TRIPOLI</a:t>
            </a:r>
            <a:endParaRPr lang="it-IT" sz="7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29190" y="1450473"/>
            <a:ext cx="668877" cy="2000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rgbClr val="FF0000"/>
                </a:solidFill>
              </a:rPr>
              <a:t>MISURATA</a:t>
            </a:r>
            <a:endParaRPr lang="it-IT" sz="700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927471" y="1371128"/>
            <a:ext cx="84667" cy="971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867296" y="1701329"/>
            <a:ext cx="84667" cy="971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785429" y="36577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CURRENT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395529" y="5240054"/>
            <a:ext cx="771003" cy="2000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rgbClr val="FF0000"/>
                </a:solidFill>
              </a:rPr>
              <a:t>Al  AWAINAT</a:t>
            </a:r>
            <a:endParaRPr lang="it-IT" sz="700" dirty="0">
              <a:solidFill>
                <a:srgbClr val="FF0000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2803061" y="5460560"/>
            <a:ext cx="84667" cy="971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3564466" y="1492943"/>
            <a:ext cx="549274" cy="8015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3927471" y="1370186"/>
            <a:ext cx="423338" cy="265148"/>
          </a:xfrm>
          <a:prstGeom prst="ellipse">
            <a:avLst/>
          </a:prstGeom>
          <a:solidFill>
            <a:srgbClr val="FF0000">
              <a:alpha val="21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76" y="4284774"/>
            <a:ext cx="1743075" cy="1741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Casella di testo 2"/>
          <p:cNvSpPr txBox="1">
            <a:spLocks noChangeArrowheads="1"/>
          </p:cNvSpPr>
          <p:nvPr/>
        </p:nvSpPr>
        <p:spPr bwMode="auto">
          <a:xfrm>
            <a:off x="6799276" y="6036734"/>
            <a:ext cx="1743075" cy="25019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 b="1" dirty="0" err="1" smtClean="0">
                <a:latin typeface="Calibri"/>
                <a:ea typeface="Calibri"/>
                <a:cs typeface="Arial"/>
              </a:rPr>
              <a:t>Obeida</a:t>
            </a:r>
            <a:r>
              <a:rPr lang="it-IT" sz="1100" b="1" dirty="0" smtClean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it-IT" sz="1100" b="1" dirty="0">
                <a:effectLst/>
                <a:latin typeface="Calibri"/>
                <a:ea typeface="Calibri"/>
                <a:cs typeface="Arial"/>
              </a:rPr>
              <a:t>KHALAFALLAH</a:t>
            </a:r>
          </a:p>
        </p:txBody>
      </p:sp>
      <p:pic>
        <p:nvPicPr>
          <p:cNvPr id="26" name="Immagin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72" y="4282524"/>
            <a:ext cx="1743075" cy="177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Casella di testo 2"/>
          <p:cNvSpPr txBox="1">
            <a:spLocks noChangeArrowheads="1"/>
          </p:cNvSpPr>
          <p:nvPr/>
        </p:nvSpPr>
        <p:spPr bwMode="auto">
          <a:xfrm>
            <a:off x="8645004" y="6061159"/>
            <a:ext cx="1751543" cy="25019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 b="1" dirty="0">
                <a:effectLst/>
                <a:latin typeface="Calibri"/>
                <a:ea typeface="Calibri"/>
                <a:cs typeface="Arial"/>
              </a:rPr>
              <a:t>Mahmoud AL-ZAYANI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954079" y="2294467"/>
            <a:ext cx="3023283" cy="296234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100" b="1" dirty="0" smtClean="0">
                <a:solidFill>
                  <a:srgbClr val="FF0000"/>
                </a:solidFill>
              </a:rPr>
              <a:t>AREE DI TRIPOLI, TAJOURA.</a:t>
            </a:r>
          </a:p>
          <a:p>
            <a:pPr algn="just"/>
            <a:endParaRPr lang="it-IT" sz="105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1100" b="1" dirty="0" smtClean="0">
                <a:solidFill>
                  <a:srgbClr val="FF0000"/>
                </a:solidFill>
              </a:rPr>
              <a:t>NELLA SERATA DEL </a:t>
            </a:r>
            <a:r>
              <a:rPr lang="it-IT" sz="1100" b="1" dirty="0" smtClean="0">
                <a:solidFill>
                  <a:srgbClr val="FF0000"/>
                </a:solidFill>
              </a:rPr>
              <a:t>11 MARZO NELL’AREA DI TAJOURA A EST DELLA CAPITALE, </a:t>
            </a:r>
            <a:r>
              <a:rPr lang="it-IT" sz="1100" b="1" dirty="0" smtClean="0">
                <a:solidFill>
                  <a:srgbClr val="FF0000"/>
                </a:solidFill>
              </a:rPr>
              <a:t>È AVVENUATA L’UCCISIONE </a:t>
            </a:r>
            <a:r>
              <a:rPr lang="it-IT" sz="1100" b="1" dirty="0">
                <a:solidFill>
                  <a:srgbClr val="FF0000"/>
                </a:solidFill>
              </a:rPr>
              <a:t>DI DUE COMBATTENTI DELLA MILIZIA AL-BUGRA (TRA I MORTI UN TENENTE CUGINO DEL VERTICE MILIZIANO), DA ELEMENTI </a:t>
            </a:r>
            <a:r>
              <a:rPr lang="it-IT" sz="1100" b="1" dirty="0" smtClean="0">
                <a:solidFill>
                  <a:srgbClr val="FF0000"/>
                </a:solidFill>
              </a:rPr>
              <a:t>APPARTENENTI ALLA </a:t>
            </a:r>
            <a:r>
              <a:rPr lang="it-IT" sz="1100" b="1" dirty="0">
                <a:solidFill>
                  <a:srgbClr val="FF0000"/>
                </a:solidFill>
              </a:rPr>
              <a:t>MILIZIA TAJOURA LIONS</a:t>
            </a:r>
            <a:r>
              <a:rPr lang="it-IT" sz="1100" b="1" dirty="0" smtClean="0">
                <a:solidFill>
                  <a:srgbClr val="FF0000"/>
                </a:solidFill>
              </a:rPr>
              <a:t>. A SEGUITO DI QUANTO SUCCESSO, NELLA SERATA DEL 12  </a:t>
            </a:r>
            <a:r>
              <a:rPr lang="it-IT" sz="1100" b="1" dirty="0" smtClean="0">
                <a:solidFill>
                  <a:srgbClr val="FF0000"/>
                </a:solidFill>
              </a:rPr>
              <a:t>SONO </a:t>
            </a:r>
            <a:r>
              <a:rPr lang="it-IT" sz="1100" b="1" dirty="0">
                <a:solidFill>
                  <a:srgbClr val="FF0000"/>
                </a:solidFill>
              </a:rPr>
              <a:t>SCOPPIATI </a:t>
            </a:r>
            <a:r>
              <a:rPr lang="it-IT" sz="1100" b="1" dirty="0" smtClean="0">
                <a:solidFill>
                  <a:srgbClr val="FF0000"/>
                </a:solidFill>
              </a:rPr>
              <a:t>SCONTRI CON ARMI PESANTI </a:t>
            </a:r>
            <a:r>
              <a:rPr lang="it-IT" sz="1100" b="1" dirty="0" smtClean="0">
                <a:solidFill>
                  <a:srgbClr val="FF0000"/>
                </a:solidFill>
              </a:rPr>
              <a:t>TRA LE DUE MILIZIE </a:t>
            </a:r>
            <a:r>
              <a:rPr lang="it-IT" sz="1100" b="1" dirty="0" smtClean="0">
                <a:solidFill>
                  <a:srgbClr val="FF0000"/>
                </a:solidFill>
              </a:rPr>
              <a:t>AL-BUGRA E LA TAJOURA </a:t>
            </a:r>
            <a:r>
              <a:rPr lang="it-IT" sz="1100" b="1" dirty="0" smtClean="0">
                <a:solidFill>
                  <a:srgbClr val="FF0000"/>
                </a:solidFill>
              </a:rPr>
              <a:t>LIONS. LE </a:t>
            </a:r>
            <a:r>
              <a:rPr lang="it-IT" sz="1100" b="1" dirty="0">
                <a:solidFill>
                  <a:srgbClr val="FF0000"/>
                </a:solidFill>
              </a:rPr>
              <a:t>OSTILITÀ SONO TERMINATE </a:t>
            </a:r>
            <a:r>
              <a:rPr lang="it-IT" sz="1100" b="1" dirty="0" smtClean="0">
                <a:solidFill>
                  <a:srgbClr val="FF0000"/>
                </a:solidFill>
              </a:rPr>
              <a:t>DOPO CHE GLI </a:t>
            </a:r>
            <a:r>
              <a:rPr lang="it-IT" sz="1100" b="1" dirty="0" smtClean="0">
                <a:solidFill>
                  <a:srgbClr val="FF0000"/>
                </a:solidFill>
              </a:rPr>
              <a:t>«</a:t>
            </a:r>
            <a:r>
              <a:rPr lang="it-IT" sz="1100" b="1" dirty="0" smtClean="0">
                <a:solidFill>
                  <a:srgbClr val="FF0000"/>
                </a:solidFill>
              </a:rPr>
              <a:t>ANZIANI</a:t>
            </a:r>
            <a:r>
              <a:rPr lang="it-IT" sz="1100" b="1" dirty="0" smtClean="0">
                <a:solidFill>
                  <a:srgbClr val="FF0000"/>
                </a:solidFill>
              </a:rPr>
              <a:t>» </a:t>
            </a:r>
            <a:r>
              <a:rPr lang="it-IT" sz="1100" b="1" smtClean="0">
                <a:solidFill>
                  <a:srgbClr val="FF0000"/>
                </a:solidFill>
              </a:rPr>
              <a:t>LOCALI HANNO NEGOZIATO PER LA CONSEGNA DEI RESPONSABILI.</a:t>
            </a:r>
            <a:endParaRPr lang="it-IT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6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101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user</cp:lastModifiedBy>
  <cp:revision>2591</cp:revision>
  <cp:lastPrinted>2022-07-15T06:31:12Z</cp:lastPrinted>
  <dcterms:created xsi:type="dcterms:W3CDTF">2020-12-26T13:09:20Z</dcterms:created>
  <dcterms:modified xsi:type="dcterms:W3CDTF">2023-03-14T13:58:24Z</dcterms:modified>
</cp:coreProperties>
</file>