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4"/>
  </p:notesMasterIdLst>
  <p:sldIdLst>
    <p:sldId id="9093" r:id="rId2"/>
    <p:sldId id="9090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3"/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86457" autoAdjust="0"/>
  </p:normalViewPr>
  <p:slideViewPr>
    <p:cSldViewPr snapToGrid="0">
      <p:cViewPr>
        <p:scale>
          <a:sx n="90" d="100"/>
          <a:sy n="90" d="100"/>
        </p:scale>
        <p:origin x="-528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28/02/2023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93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074" y="-61301"/>
            <a:ext cx="10972440" cy="1144800"/>
          </a:xfrm>
        </p:spPr>
        <p:txBody>
          <a:bodyPr/>
          <a:lstStyle/>
          <a:p>
            <a:pPr algn="ctr"/>
            <a:r>
              <a:rPr lang="it-IT" sz="2800" dirty="0" smtClean="0"/>
              <a:t>SITUAZIONE POLITICA</a:t>
            </a:r>
            <a:endParaRPr lang="it-IT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3" t="26667" r="9464" b="13174"/>
          <a:stretch/>
        </p:blipFill>
        <p:spPr bwMode="auto">
          <a:xfrm>
            <a:off x="1444776" y="666907"/>
            <a:ext cx="9200847" cy="43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5876" y="1595880"/>
            <a:ext cx="3005666" cy="8463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tx2"/>
                </a:solidFill>
              </a:rPr>
              <a:t>GUN</a:t>
            </a:r>
            <a:endParaRPr lang="it-IT" sz="1100" b="1" dirty="0" smtClean="0">
              <a:solidFill>
                <a:schemeClr val="tx2"/>
              </a:solidFill>
            </a:endParaRPr>
          </a:p>
          <a:p>
            <a:pPr algn="just"/>
            <a:endParaRPr lang="it-IT" sz="1100" dirty="0">
              <a:solidFill>
                <a:schemeClr val="tx2"/>
              </a:solidFill>
            </a:endParaRPr>
          </a:p>
          <a:p>
            <a:pPr algn="just"/>
            <a:r>
              <a:rPr lang="it-IT" sz="1200" dirty="0">
                <a:solidFill>
                  <a:schemeClr val="tx2"/>
                </a:solidFill>
              </a:rPr>
              <a:t>PROSEGUE L’AGENDA DEL PM </a:t>
            </a:r>
            <a:r>
              <a:rPr lang="it-IT" sz="1200" dirty="0" smtClean="0">
                <a:solidFill>
                  <a:schemeClr val="tx2"/>
                </a:solidFill>
              </a:rPr>
              <a:t>DBEIBA</a:t>
            </a:r>
            <a:endParaRPr lang="it-IT" sz="1200" dirty="0">
              <a:solidFill>
                <a:schemeClr val="tx2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075558" y="1607587"/>
            <a:ext cx="3039533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rgbClr val="FF0000"/>
                </a:solidFill>
              </a:rPr>
              <a:t>GSN</a:t>
            </a:r>
          </a:p>
          <a:p>
            <a:pPr algn="just"/>
            <a:endParaRPr lang="it-IT" sz="1200" dirty="0" smtClean="0">
              <a:solidFill>
                <a:srgbClr val="FF0000"/>
              </a:solidFill>
            </a:endParaRPr>
          </a:p>
          <a:p>
            <a:pPr algn="just"/>
            <a:r>
              <a:rPr lang="it-IT" sz="1200" dirty="0" smtClean="0">
                <a:solidFill>
                  <a:srgbClr val="FF0000"/>
                </a:solidFill>
              </a:rPr>
              <a:t>CONTINUA </a:t>
            </a:r>
            <a:r>
              <a:rPr lang="it-IT" sz="1200" dirty="0">
                <a:solidFill>
                  <a:srgbClr val="FF0000"/>
                </a:solidFill>
              </a:rPr>
              <a:t>SOSTANZIALE INEFFICACIA SIA A LIVELLO POLITICO CHE SUL TERRITORIO DELLE DECRETAZIONI DEL GSN .</a:t>
            </a:r>
          </a:p>
        </p:txBody>
      </p:sp>
      <p:pic>
        <p:nvPicPr>
          <p:cNvPr id="1026" name="Picture 2" descr="D:\BATHIL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667" y="4174067"/>
            <a:ext cx="7112000" cy="237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47133" y="4174067"/>
            <a:ext cx="4436533" cy="19697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tx2"/>
                </a:solidFill>
              </a:rPr>
              <a:t>UNSMIL</a:t>
            </a:r>
            <a:endParaRPr lang="it-IT" sz="1400" b="1" dirty="0">
              <a:solidFill>
                <a:schemeClr val="tx2"/>
              </a:solidFill>
            </a:endParaRPr>
          </a:p>
          <a:p>
            <a:pPr algn="just"/>
            <a:r>
              <a:rPr lang="it-IT" sz="1200" dirty="0" smtClean="0">
                <a:solidFill>
                  <a:schemeClr val="tx2"/>
                </a:solidFill>
              </a:rPr>
              <a:t>IL 27 FEBBRAIO L’INVIATO DELLE NAZIONI UNITE IN LIBIA ABDOULAYE BATHILY HA PROPOSTO UNA NUOVA INIZIATIVA AL CONSIGLIO DI </a:t>
            </a:r>
            <a:r>
              <a:rPr lang="it-IT" sz="1200" dirty="0" smtClean="0">
                <a:solidFill>
                  <a:schemeClr val="tx2"/>
                </a:solidFill>
              </a:rPr>
              <a:t>SICUREZZA PER </a:t>
            </a:r>
            <a:r>
              <a:rPr lang="it-IT" sz="1200" dirty="0">
                <a:solidFill>
                  <a:schemeClr val="tx2"/>
                </a:solidFill>
              </a:rPr>
              <a:t>LO SVOLGIMENTO DELLE ELEZIONI PRESIDENZIALI E LEGISLATIVE NEL </a:t>
            </a:r>
            <a:r>
              <a:rPr lang="it-IT" sz="1200" dirty="0" smtClean="0">
                <a:solidFill>
                  <a:schemeClr val="tx2"/>
                </a:solidFill>
              </a:rPr>
              <a:t>2023, CON</a:t>
            </a:r>
            <a:r>
              <a:rPr lang="it-IT" sz="1200" dirty="0" smtClean="0">
                <a:solidFill>
                  <a:schemeClr val="tx2"/>
                </a:solidFill>
              </a:rPr>
              <a:t> L’ISTITUZIONE DI UN </a:t>
            </a:r>
            <a:r>
              <a:rPr lang="it-IT" sz="1200">
                <a:solidFill>
                  <a:schemeClr val="tx2"/>
                </a:solidFill>
              </a:rPr>
              <a:t>COMITATO </a:t>
            </a:r>
            <a:r>
              <a:rPr lang="it-IT" sz="1200" smtClean="0">
                <a:solidFill>
                  <a:schemeClr val="tx2"/>
                </a:solidFill>
              </a:rPr>
              <a:t>ELETTORALE </a:t>
            </a:r>
            <a:r>
              <a:rPr lang="it-IT" sz="1200" dirty="0" smtClean="0">
                <a:solidFill>
                  <a:schemeClr val="tx2"/>
                </a:solidFill>
              </a:rPr>
              <a:t>FORMATO </a:t>
            </a:r>
            <a:r>
              <a:rPr lang="it-IT" sz="1200" dirty="0">
                <a:solidFill>
                  <a:schemeClr val="tx2"/>
                </a:solidFill>
              </a:rPr>
              <a:t>DA </a:t>
            </a:r>
            <a:r>
              <a:rPr lang="it-IT" sz="1200" dirty="0" smtClean="0">
                <a:solidFill>
                  <a:schemeClr val="tx2"/>
                </a:solidFill>
              </a:rPr>
              <a:t>TUTTE LE PARTI LIBICHE INTERESSATE POLITICI, MILITARI, LEADER TRIBALI E ORGANIZZAZIONI CIVILI.</a:t>
            </a:r>
            <a:endParaRPr lang="it-IT" sz="1200" dirty="0">
              <a:solidFill>
                <a:schemeClr val="tx2"/>
              </a:solidFill>
            </a:endParaRPr>
          </a:p>
          <a:p>
            <a:pPr algn="just"/>
            <a:r>
              <a:rPr lang="it-IT" sz="1200" dirty="0" smtClean="0">
                <a:solidFill>
                  <a:schemeClr val="tx2"/>
                </a:solidFill>
              </a:rPr>
              <a:t> </a:t>
            </a:r>
            <a:endParaRPr lang="it-IT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1785429" y="36577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CURRENT</a:t>
            </a:r>
            <a:endParaRPr lang="it-IT" dirty="0"/>
          </a:p>
        </p:txBody>
      </p:sp>
      <p:pic>
        <p:nvPicPr>
          <p:cNvPr id="21" name="Immagin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1234939" y="1083301"/>
            <a:ext cx="10096500" cy="514564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9" name="CasellaDiTesto 28"/>
          <p:cNvSpPr txBox="1"/>
          <p:nvPr/>
        </p:nvSpPr>
        <p:spPr>
          <a:xfrm>
            <a:off x="3786354" y="1443384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TRIPOLI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4102777" y="1818339"/>
            <a:ext cx="132926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279387" y="1845775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ZAWIA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2710172" y="2200382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1242060" y="3086330"/>
            <a:ext cx="2771140" cy="149271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>
                <a:solidFill>
                  <a:srgbClr val="FF0000"/>
                </a:solidFill>
              </a:rPr>
              <a:t>ZAWIA 27 FEB 23</a:t>
            </a:r>
          </a:p>
          <a:p>
            <a:pPr algn="just"/>
            <a:endParaRPr lang="it-IT" sz="900" b="1" dirty="0">
              <a:solidFill>
                <a:srgbClr val="FF0000"/>
              </a:solidFill>
            </a:endParaRPr>
          </a:p>
          <a:p>
            <a:pPr algn="just"/>
            <a:r>
              <a:rPr lang="it-IT" sz="900" b="1" dirty="0">
                <a:solidFill>
                  <a:srgbClr val="FF0000"/>
                </a:solidFill>
              </a:rPr>
              <a:t>FONTI LOCALI RIFERISCONO CHE VIOLENTI SCONTRI  SONO SCOPPIATI DOPO IL RAPIMENTO DI UN GIOVANE NELL’AREA DI AL-MUTRAD A OVEST DELLA CITTA’ DI ZAWIA, TRA DUE MILIZIE RIVALI AFFILIATE AL GNU. GLI SCONTRI HANNO PROVOCATO LA MORTE DI DUE GIOVANI E IL FERIMENTO DI ALTRI</a:t>
            </a:r>
            <a:r>
              <a:rPr lang="it-IT" sz="900" b="1" dirty="0" smtClean="0">
                <a:solidFill>
                  <a:srgbClr val="FF0000"/>
                </a:solidFill>
              </a:rPr>
              <a:t>.</a:t>
            </a:r>
            <a:endParaRPr lang="it-IT" sz="900" b="1" dirty="0">
              <a:solidFill>
                <a:srgbClr val="FF0000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2279387" y="2297546"/>
            <a:ext cx="430784" cy="7887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135</Words>
  <Application>Microsoft Office PowerPoint</Application>
  <PresentationFormat>Personalizzato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SITUAZIONE POLITICA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2630</cp:revision>
  <cp:lastPrinted>2022-07-15T06:31:12Z</cp:lastPrinted>
  <dcterms:created xsi:type="dcterms:W3CDTF">2020-12-26T13:09:20Z</dcterms:created>
  <dcterms:modified xsi:type="dcterms:W3CDTF">2023-02-28T12:19:37Z</dcterms:modified>
</cp:coreProperties>
</file>