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4"/>
  </p:notesMasterIdLst>
  <p:sldIdLst>
    <p:sldId id="9093" r:id="rId2"/>
    <p:sldId id="9090" r:id="rId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3"/>
            <p14:sldId id="90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86457" autoAdjust="0"/>
  </p:normalViewPr>
  <p:slideViewPr>
    <p:cSldViewPr snapToGrid="0">
      <p:cViewPr>
        <p:scale>
          <a:sx n="90" d="100"/>
          <a:sy n="90" d="100"/>
        </p:scale>
        <p:origin x="-528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14/02/2023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939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="" xmlns:a16="http://schemas.microsoft.com/office/drawing/2014/main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="" xmlns:a16="http://schemas.microsoft.com/office/drawing/2014/main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="" xmlns:a16="http://schemas.microsoft.com/office/drawing/2014/main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="" xmlns:a16="http://schemas.microsoft.com/office/drawing/2014/main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9074" y="-61301"/>
            <a:ext cx="10972440" cy="1144800"/>
          </a:xfrm>
        </p:spPr>
        <p:txBody>
          <a:bodyPr/>
          <a:lstStyle/>
          <a:p>
            <a:pPr algn="ctr"/>
            <a:r>
              <a:rPr lang="it-IT" sz="2800" dirty="0" smtClean="0"/>
              <a:t>SITUAZIONE POLITICA</a:t>
            </a:r>
            <a:endParaRPr lang="it-IT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3" t="26667" r="9464" b="13174"/>
          <a:stretch/>
        </p:blipFill>
        <p:spPr bwMode="auto">
          <a:xfrm>
            <a:off x="1532476" y="959094"/>
            <a:ext cx="9200847" cy="43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11668" y="1598040"/>
            <a:ext cx="3005666" cy="227754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chemeClr val="tx2"/>
                </a:solidFill>
              </a:rPr>
              <a:t>GUN</a:t>
            </a:r>
            <a:endParaRPr lang="it-IT" sz="1100" b="1" dirty="0" smtClean="0">
              <a:solidFill>
                <a:schemeClr val="tx2"/>
              </a:solidFill>
            </a:endParaRPr>
          </a:p>
          <a:p>
            <a:pPr algn="just"/>
            <a:endParaRPr lang="it-IT" sz="1100" dirty="0">
              <a:solidFill>
                <a:schemeClr val="tx2"/>
              </a:solidFill>
            </a:endParaRPr>
          </a:p>
          <a:p>
            <a:pPr algn="just"/>
            <a:r>
              <a:rPr lang="it-IT" sz="1200" b="1" dirty="0" smtClean="0">
                <a:solidFill>
                  <a:schemeClr val="tx2"/>
                </a:solidFill>
              </a:rPr>
              <a:t>7 </a:t>
            </a:r>
            <a:r>
              <a:rPr lang="it-IT" sz="1200" b="1" dirty="0" smtClean="0">
                <a:solidFill>
                  <a:schemeClr val="tx2"/>
                </a:solidFill>
              </a:rPr>
              <a:t>FEBBRAIO VISITA </a:t>
            </a:r>
            <a:r>
              <a:rPr lang="it-IT" sz="1200" b="1" dirty="0">
                <a:solidFill>
                  <a:schemeClr val="tx2"/>
                </a:solidFill>
              </a:rPr>
              <a:t>DELEGAZIONE </a:t>
            </a:r>
            <a:r>
              <a:rPr lang="it-IT" sz="1200" b="1" dirty="0" smtClean="0">
                <a:solidFill>
                  <a:schemeClr val="tx2"/>
                </a:solidFill>
              </a:rPr>
              <a:t>BRITANNICA GUIDATA DAL COMANDANTE DELLE FORZE BRITANNICHE  GEN. MORRIS,  ARGOMENTO TRATTATO COOPERAZIONE IN CAMPO </a:t>
            </a:r>
            <a:r>
              <a:rPr lang="it-IT" sz="1200" b="1" dirty="0" smtClean="0">
                <a:solidFill>
                  <a:schemeClr val="tx2"/>
                </a:solidFill>
              </a:rPr>
              <a:t>MILITARE. </a:t>
            </a:r>
            <a:endParaRPr lang="it-IT" sz="1200" b="1" dirty="0">
              <a:solidFill>
                <a:schemeClr val="tx2"/>
              </a:solidFill>
            </a:endParaRPr>
          </a:p>
          <a:p>
            <a:pPr algn="just"/>
            <a:endParaRPr lang="it-IT" sz="1100" b="1" dirty="0" smtClean="0">
              <a:solidFill>
                <a:schemeClr val="tx2"/>
              </a:solidFill>
            </a:endParaRPr>
          </a:p>
          <a:p>
            <a:pPr algn="just"/>
            <a:endParaRPr lang="it-IT" sz="1100" dirty="0">
              <a:solidFill>
                <a:schemeClr val="tx2"/>
              </a:solidFill>
            </a:endParaRPr>
          </a:p>
          <a:p>
            <a:pPr algn="just"/>
            <a:endParaRPr lang="it-IT" sz="1100" dirty="0" smtClean="0">
              <a:solidFill>
                <a:schemeClr val="tx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075558" y="1607587"/>
            <a:ext cx="3039533" cy="172354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 smtClean="0">
                <a:solidFill>
                  <a:srgbClr val="FF0000"/>
                </a:solidFill>
              </a:rPr>
              <a:t>GSN</a:t>
            </a:r>
            <a:endParaRPr lang="it-IT" sz="1050" b="1" dirty="0" smtClean="0">
              <a:solidFill>
                <a:srgbClr val="FF0000"/>
              </a:solidFill>
            </a:endParaRPr>
          </a:p>
          <a:p>
            <a:pPr algn="just"/>
            <a:endParaRPr lang="it-IT" sz="900" dirty="0" smtClean="0">
              <a:solidFill>
                <a:srgbClr val="FF0000"/>
              </a:solidFill>
            </a:endParaRPr>
          </a:p>
          <a:p>
            <a:pPr algn="just"/>
            <a:r>
              <a:rPr lang="it-IT" sz="1100" b="1" dirty="0" smtClean="0">
                <a:solidFill>
                  <a:srgbClr val="FF0000"/>
                </a:solidFill>
              </a:rPr>
              <a:t>4 FEBBRAIO </a:t>
            </a:r>
            <a:r>
              <a:rPr lang="it-IT" sz="1100" b="1" dirty="0">
                <a:solidFill>
                  <a:srgbClr val="FF0000"/>
                </a:solidFill>
              </a:rPr>
              <a:t>HA </a:t>
            </a:r>
            <a:r>
              <a:rPr lang="it-IT" sz="1100" b="1" dirty="0" smtClean="0">
                <a:solidFill>
                  <a:srgbClr val="FF0000"/>
                </a:solidFill>
              </a:rPr>
              <a:t>INCONTRATO IL </a:t>
            </a:r>
            <a:r>
              <a:rPr lang="it-IT" sz="1100" b="1" dirty="0">
                <a:solidFill>
                  <a:srgbClr val="FF0000"/>
                </a:solidFill>
              </a:rPr>
              <a:t>FIELD MARSHAL HAFTAR </a:t>
            </a:r>
            <a:r>
              <a:rPr lang="it-IT" sz="1100" b="1" dirty="0" smtClean="0">
                <a:solidFill>
                  <a:srgbClr val="FF0000"/>
                </a:solidFill>
              </a:rPr>
              <a:t>HA </a:t>
            </a:r>
            <a:r>
              <a:rPr lang="it-IT" sz="1100" b="1" dirty="0">
                <a:solidFill>
                  <a:srgbClr val="FF0000"/>
                </a:solidFill>
              </a:rPr>
              <a:t>TOCCATO I TEMI DELL’ATTUALE SITUAZIONE POLITICA, DELLA PRESENZA MILITARE STRANIERA SULLE TERRE </a:t>
            </a:r>
            <a:r>
              <a:rPr lang="it-IT" sz="1100" b="1" dirty="0" smtClean="0">
                <a:solidFill>
                  <a:srgbClr val="FF0000"/>
                </a:solidFill>
              </a:rPr>
              <a:t>LIBICHE.</a:t>
            </a:r>
            <a:endParaRPr lang="it-IT" sz="1050" b="1" dirty="0">
              <a:solidFill>
                <a:srgbClr val="FF0000"/>
              </a:solidFill>
            </a:endParaRPr>
          </a:p>
          <a:p>
            <a:pPr algn="just"/>
            <a:endParaRPr lang="it-IT" sz="1050" dirty="0" smtClean="0">
              <a:solidFill>
                <a:srgbClr val="FF0000"/>
              </a:solidFill>
            </a:endParaRPr>
          </a:p>
          <a:p>
            <a:pPr algn="just"/>
            <a:endParaRPr lang="it-IT" sz="1050" dirty="0">
              <a:solidFill>
                <a:srgbClr val="FF0000"/>
              </a:solidFill>
            </a:endParaRPr>
          </a:p>
          <a:p>
            <a:pPr algn="just"/>
            <a:endParaRPr lang="it-IT" sz="9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7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3" t="17654" r="5625" b="4814"/>
          <a:stretch/>
        </p:blipFill>
        <p:spPr bwMode="auto">
          <a:xfrm>
            <a:off x="1827762" y="1094405"/>
            <a:ext cx="8652933" cy="53170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3832229" y="1120225"/>
            <a:ext cx="60324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TRIPOLI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995323" y="1573914"/>
            <a:ext cx="66887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MISURATA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927471" y="1371128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4867296" y="1701329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785429" y="365779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CURRENT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2395529" y="5240054"/>
            <a:ext cx="771003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Al  AWAINAT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8" name="Ovale 37"/>
          <p:cNvSpPr/>
          <p:nvPr/>
        </p:nvSpPr>
        <p:spPr>
          <a:xfrm>
            <a:off x="2803061" y="5460560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4516624" y="2783442"/>
            <a:ext cx="3023283" cy="193899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100" b="1" dirty="0" smtClean="0">
                <a:solidFill>
                  <a:srgbClr val="FF0000"/>
                </a:solidFill>
              </a:rPr>
              <a:t>AREE DI TRIPOLI, TAJOURA.</a:t>
            </a:r>
          </a:p>
          <a:p>
            <a:pPr algn="just"/>
            <a:endParaRPr lang="it-IT" sz="105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1100" b="1" dirty="0">
                <a:solidFill>
                  <a:srgbClr val="FF0000"/>
                </a:solidFill>
              </a:rPr>
              <a:t>NELLA TARDA SERATA DEL 09 SONO SCOPPIATI </a:t>
            </a:r>
            <a:r>
              <a:rPr lang="it-IT" sz="1100" b="1" dirty="0" smtClean="0">
                <a:solidFill>
                  <a:srgbClr val="FF0000"/>
                </a:solidFill>
              </a:rPr>
              <a:t>SCONTRI NELL’AREA </a:t>
            </a:r>
            <a:r>
              <a:rPr lang="it-IT" sz="1100" b="1" dirty="0">
                <a:solidFill>
                  <a:srgbClr val="FF0000"/>
                </a:solidFill>
              </a:rPr>
              <a:t>DI TAJOURA A EST DELLA </a:t>
            </a:r>
            <a:r>
              <a:rPr lang="it-IT" sz="1100" b="1" dirty="0" smtClean="0">
                <a:solidFill>
                  <a:srgbClr val="FF0000"/>
                </a:solidFill>
              </a:rPr>
              <a:t>CAPITALE, </a:t>
            </a:r>
            <a:r>
              <a:rPr lang="it-IT" sz="1100" b="1" dirty="0">
                <a:solidFill>
                  <a:srgbClr val="FF0000"/>
                </a:solidFill>
              </a:rPr>
              <a:t>TRA LE MILIZIE </a:t>
            </a:r>
            <a:r>
              <a:rPr lang="it-IT" sz="1100" b="1" dirty="0" smtClean="0">
                <a:solidFill>
                  <a:srgbClr val="FF0000"/>
                </a:solidFill>
              </a:rPr>
              <a:t>SHIELDS (51° BRIGATA) E SABRIYA,  CAUSANDO DUE MORTI E </a:t>
            </a:r>
            <a:r>
              <a:rPr lang="it-IT" sz="1100" b="1" dirty="0">
                <a:solidFill>
                  <a:srgbClr val="FF0000"/>
                </a:solidFill>
              </a:rPr>
              <a:t>LA CHIUSURA PER ALCUNE ORE DELL’AEROPORTO PRINCIPALE DI </a:t>
            </a:r>
            <a:r>
              <a:rPr lang="it-IT" sz="1100" b="1" dirty="0" smtClean="0">
                <a:solidFill>
                  <a:srgbClr val="FF0000"/>
                </a:solidFill>
              </a:rPr>
              <a:t>MITIGA</a:t>
            </a:r>
            <a:r>
              <a:rPr lang="it-IT" sz="105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it-IT" sz="1050" b="1" dirty="0">
              <a:solidFill>
                <a:srgbClr val="FF0000"/>
              </a:solidFill>
            </a:endParaRPr>
          </a:p>
        </p:txBody>
      </p:sp>
      <p:cxnSp>
        <p:nvCxnSpPr>
          <p:cNvPr id="18" name="Connettore 2 17"/>
          <p:cNvCxnSpPr/>
          <p:nvPr/>
        </p:nvCxnSpPr>
        <p:spPr>
          <a:xfrm flipH="1" flipV="1">
            <a:off x="4104213" y="1492942"/>
            <a:ext cx="695027" cy="12912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7747000" y="2800099"/>
            <a:ext cx="3039533" cy="196977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 smtClean="0">
                <a:solidFill>
                  <a:srgbClr val="FF0000"/>
                </a:solidFill>
              </a:rPr>
              <a:t>AREE DI AL-DAFNIYEH/MISURATA</a:t>
            </a:r>
          </a:p>
          <a:p>
            <a:pPr algn="just"/>
            <a:endParaRPr lang="it-IT" sz="1100" b="1" dirty="0" smtClean="0">
              <a:solidFill>
                <a:srgbClr val="FF0000"/>
              </a:solidFill>
            </a:endParaRPr>
          </a:p>
          <a:p>
            <a:r>
              <a:rPr lang="it-IT" sz="1100" b="1" dirty="0" smtClean="0">
                <a:solidFill>
                  <a:srgbClr val="FF0000"/>
                </a:solidFill>
              </a:rPr>
              <a:t>CONTINUA LA CHIUSURA DEL TRATTO STRADALE DA PARTE DI UNA MILIZIA MISURATINA INIZIATA  NEL POMERIGGIO DEL 11 FEBBRAIO NELLA LOCALITA’ DI</a:t>
            </a:r>
            <a:r>
              <a:rPr lang="it-IT" sz="1100" dirty="0" smtClean="0"/>
              <a:t> </a:t>
            </a:r>
            <a:r>
              <a:rPr lang="it-IT" sz="1100" b="1" dirty="0" smtClean="0">
                <a:solidFill>
                  <a:srgbClr val="FF0000"/>
                </a:solidFill>
              </a:rPr>
              <a:t>AL-DAFNIYEH</a:t>
            </a:r>
            <a:r>
              <a:rPr lang="it-IT" sz="1100" b="1" dirty="0" smtClean="0">
                <a:solidFill>
                  <a:srgbClr val="FF0000"/>
                </a:solidFill>
              </a:rPr>
              <a:t>. IN DATA ODIERNA </a:t>
            </a:r>
            <a:r>
              <a:rPr lang="it-IT" sz="1100" b="1" dirty="0" smtClean="0">
                <a:solidFill>
                  <a:srgbClr val="FF0000"/>
                </a:solidFill>
              </a:rPr>
              <a:t>FONTI NON CONFERMATE HANNO RIPORTATO  NELLA STESSA LOCALITA’ UN INTENSO SCONTRO A FUOCO.</a:t>
            </a:r>
            <a:endParaRPr lang="it-IT" sz="1100" b="1" dirty="0" smtClean="0">
              <a:solidFill>
                <a:srgbClr val="FF0000"/>
              </a:solidFill>
            </a:endParaRPr>
          </a:p>
          <a:p>
            <a:pPr algn="just"/>
            <a:endParaRPr lang="it-IT" sz="1100" b="1" dirty="0">
              <a:solidFill>
                <a:srgbClr val="FF0000"/>
              </a:solidFill>
            </a:endParaRPr>
          </a:p>
        </p:txBody>
      </p:sp>
      <p:cxnSp>
        <p:nvCxnSpPr>
          <p:cNvPr id="28" name="Connettore 2 27"/>
          <p:cNvCxnSpPr>
            <a:endCxn id="3" idx="2"/>
          </p:cNvCxnSpPr>
          <p:nvPr/>
        </p:nvCxnSpPr>
        <p:spPr>
          <a:xfrm flipH="1" flipV="1">
            <a:off x="4744472" y="1735910"/>
            <a:ext cx="3188795" cy="10641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3927471" y="1370186"/>
            <a:ext cx="423338" cy="265148"/>
          </a:xfrm>
          <a:prstGeom prst="ellipse">
            <a:avLst/>
          </a:prstGeom>
          <a:solidFill>
            <a:srgbClr val="FF0000">
              <a:alpha val="21000"/>
            </a:srgbClr>
          </a:solidFill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703" y="1613672"/>
            <a:ext cx="1095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849" y="1305554"/>
            <a:ext cx="5540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687" y="1383887"/>
            <a:ext cx="1095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CasellaDiTesto 38"/>
          <p:cNvSpPr txBox="1"/>
          <p:nvPr/>
        </p:nvSpPr>
        <p:spPr>
          <a:xfrm>
            <a:off x="1261263" y="2784155"/>
            <a:ext cx="3039533" cy="181588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100" b="1" dirty="0" smtClean="0">
                <a:solidFill>
                  <a:srgbClr val="FF0000"/>
                </a:solidFill>
              </a:rPr>
              <a:t>ZAWIA 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1100" b="1" dirty="0" smtClean="0">
                <a:solidFill>
                  <a:srgbClr val="FF0000"/>
                </a:solidFill>
              </a:rPr>
              <a:t>IL 06 FEBBRAIO SONO SCOPPIATI SCONTRI TRA MILIZIE NELLA CITTA’ DI ZAWIA CON L’UCCISIONE </a:t>
            </a:r>
            <a:r>
              <a:rPr lang="it-IT" sz="1100" b="1" dirty="0" smtClean="0">
                <a:solidFill>
                  <a:srgbClr val="FF0000"/>
                </a:solidFill>
              </a:rPr>
              <a:t>DI DUE ELEMENTI </a:t>
            </a:r>
            <a:r>
              <a:rPr lang="it-IT" sz="1100" b="1" dirty="0" smtClean="0">
                <a:solidFill>
                  <a:srgbClr val="FF0000"/>
                </a:solidFill>
              </a:rPr>
              <a:t>ARMATI. GLI SCONTRI POTREBBERO ESSERE CORRELATI ALLA RIORGANIZZAZIONE DELLE MILIZIE NELLA REGIONE OCCIDENTALE.</a:t>
            </a:r>
            <a:endParaRPr lang="it-IT" sz="1100" b="1" dirty="0" smtClean="0">
              <a:solidFill>
                <a:srgbClr val="FF0000"/>
              </a:solidFill>
            </a:endParaRP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endParaRPr lang="it-IT" sz="800" b="1" dirty="0">
              <a:solidFill>
                <a:srgbClr val="FF0000"/>
              </a:solidFill>
            </a:endParaRPr>
          </a:p>
        </p:txBody>
      </p:sp>
      <p:cxnSp>
        <p:nvCxnSpPr>
          <p:cNvPr id="40" name="Connettore 2 39"/>
          <p:cNvCxnSpPr/>
          <p:nvPr/>
        </p:nvCxnSpPr>
        <p:spPr>
          <a:xfrm flipV="1">
            <a:off x="2284012" y="1482598"/>
            <a:ext cx="1349675" cy="131189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182</Words>
  <Application>Microsoft Office PowerPoint</Application>
  <PresentationFormat>Personalizzato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Office Theme</vt:lpstr>
      <vt:lpstr>SITUAZIONE POLITICA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2579</cp:revision>
  <cp:lastPrinted>2022-07-15T06:31:12Z</cp:lastPrinted>
  <dcterms:created xsi:type="dcterms:W3CDTF">2020-12-26T13:09:20Z</dcterms:created>
  <dcterms:modified xsi:type="dcterms:W3CDTF">2023-02-14T12:24:44Z</dcterms:modified>
</cp:coreProperties>
</file>