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4" r:id="rId1"/>
  </p:sldMasterIdLst>
  <p:notesMasterIdLst>
    <p:notesMasterId r:id="rId3"/>
  </p:notesMasterIdLst>
  <p:sldIdLst>
    <p:sldId id="9090" r:id="rId2"/>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82A4359-AF13-4BD1-992B-D0A4538E2C22}">
          <p14:sldIdLst>
            <p14:sldId id="9090"/>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asit.ma" initials="m" lastIdx="3" clrIdx="0"/>
  <p:cmAuthor id="2" name="mimmo driver4" initials="md" lastIdx="68" clrIdx="1"/>
  <p:cmAuthor id="3" name="user" initials="u" lastIdx="4" clrIdx="2"/>
  <p:cmAuthor id="4" name="S6 I" initials="SI" lastIdx="1" clrIdx="3"/>
  <p:cmAuthor id="5" name="Mirko CAMPA" initials="MC"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2F2F2"/>
    <a:srgbClr val="FFFF96"/>
    <a:srgbClr val="FFFF00"/>
    <a:srgbClr val="F3F9EF"/>
    <a:srgbClr val="4F81BD"/>
    <a:srgbClr val="3759B9"/>
    <a:srgbClr val="DEEBF7"/>
    <a:srgbClr val="FFA8A8"/>
    <a:srgbClr val="B3EB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ile chiaro 2 - Color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44" autoAdjust="0"/>
    <p:restoredTop sz="99033" autoAdjust="0"/>
  </p:normalViewPr>
  <p:slideViewPr>
    <p:cSldViewPr snapToGrid="0">
      <p:cViewPr>
        <p:scale>
          <a:sx n="100" d="100"/>
          <a:sy n="100" d="100"/>
        </p:scale>
        <p:origin x="-389" y="221"/>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47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2"/>
            <a:ext cx="2945659" cy="498056"/>
          </a:xfrm>
          <a:prstGeom prst="rect">
            <a:avLst/>
          </a:prstGeom>
        </p:spPr>
        <p:txBody>
          <a:bodyPr vert="horz" lIns="91422" tIns="45712" rIns="91422" bIns="45712" rtlCol="0"/>
          <a:lstStyle>
            <a:lvl1pPr algn="l">
              <a:defRPr sz="1200"/>
            </a:lvl1pPr>
          </a:lstStyle>
          <a:p>
            <a:endParaRPr lang="it-IT" dirty="0"/>
          </a:p>
        </p:txBody>
      </p:sp>
      <p:sp>
        <p:nvSpPr>
          <p:cNvPr id="3" name="Segnaposto data 2"/>
          <p:cNvSpPr>
            <a:spLocks noGrp="1"/>
          </p:cNvSpPr>
          <p:nvPr>
            <p:ph type="dt" idx="1"/>
          </p:nvPr>
        </p:nvSpPr>
        <p:spPr>
          <a:xfrm>
            <a:off x="3850443" y="2"/>
            <a:ext cx="2945659" cy="498056"/>
          </a:xfrm>
          <a:prstGeom prst="rect">
            <a:avLst/>
          </a:prstGeom>
        </p:spPr>
        <p:txBody>
          <a:bodyPr vert="horz" lIns="91422" tIns="45712" rIns="91422" bIns="45712" rtlCol="0"/>
          <a:lstStyle>
            <a:lvl1pPr algn="r">
              <a:defRPr sz="1200"/>
            </a:lvl1pPr>
          </a:lstStyle>
          <a:p>
            <a:fld id="{1FC3A750-8424-443A-8D08-E7CAABA1B453}" type="datetimeFigureOut">
              <a:rPr lang="it-IT" smtClean="0"/>
              <a:t>24/04/2023</a:t>
            </a:fld>
            <a:endParaRPr lang="it-IT" dirty="0"/>
          </a:p>
        </p:txBody>
      </p:sp>
      <p:sp>
        <p:nvSpPr>
          <p:cNvPr id="4" name="Segnaposto immagine diapositiva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22" tIns="45712" rIns="91422" bIns="45712" rtlCol="0" anchor="ctr"/>
          <a:lstStyle/>
          <a:p>
            <a:endParaRPr lang="it-IT" dirty="0"/>
          </a:p>
        </p:txBody>
      </p:sp>
      <p:sp>
        <p:nvSpPr>
          <p:cNvPr id="5" name="Segnaposto note 4"/>
          <p:cNvSpPr>
            <a:spLocks noGrp="1"/>
          </p:cNvSpPr>
          <p:nvPr>
            <p:ph type="body" sz="quarter" idx="3"/>
          </p:nvPr>
        </p:nvSpPr>
        <p:spPr>
          <a:xfrm>
            <a:off x="679768" y="4777196"/>
            <a:ext cx="5438140" cy="3908613"/>
          </a:xfrm>
          <a:prstGeom prst="rect">
            <a:avLst/>
          </a:prstGeom>
        </p:spPr>
        <p:txBody>
          <a:bodyPr vert="horz" lIns="91422" tIns="45712" rIns="91422" bIns="45712"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1" y="9428584"/>
            <a:ext cx="2945659" cy="498055"/>
          </a:xfrm>
          <a:prstGeom prst="rect">
            <a:avLst/>
          </a:prstGeom>
        </p:spPr>
        <p:txBody>
          <a:bodyPr vert="horz" lIns="91422" tIns="45712" rIns="91422" bIns="45712"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22" tIns="45712" rIns="91422" bIns="45712" rtlCol="0" anchor="b"/>
          <a:lstStyle>
            <a:lvl1pPr algn="r">
              <a:defRPr sz="1200"/>
            </a:lvl1pPr>
          </a:lstStyle>
          <a:p>
            <a:fld id="{D5FFCE3E-6C44-4785-8E5C-37687D799F99}" type="slidenum">
              <a:rPr lang="it-IT" smtClean="0"/>
              <a:t>‹N›</a:t>
            </a:fld>
            <a:endParaRPr lang="it-IT" dirty="0"/>
          </a:p>
        </p:txBody>
      </p:sp>
    </p:spTree>
    <p:extLst>
      <p:ext uri="{BB962C8B-B14F-4D97-AF65-F5344CB8AC3E}">
        <p14:creationId xmlns:p14="http://schemas.microsoft.com/office/powerpoint/2010/main" val="3519158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6963425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theme" Target="../theme/them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1" name="CustomShape 1"/>
          <p:cNvSpPr/>
          <p:nvPr/>
        </p:nvSpPr>
        <p:spPr>
          <a:xfrm>
            <a:off x="0" y="6662880"/>
            <a:ext cx="12191520" cy="213840"/>
          </a:xfrm>
          <a:custGeom>
            <a:avLst/>
            <a:gdLst/>
            <a:ahLst/>
            <a:cxnLst/>
            <a:rect l="l" t="t" r="r" b="b"/>
            <a:pathLst>
              <a:path w="21600" h="21600">
                <a:moveTo>
                  <a:pt x="0" y="0"/>
                </a:moveTo>
                <a:lnTo>
                  <a:pt x="21600" y="0"/>
                </a:lnTo>
                <a:lnTo>
                  <a:pt x="21600" y="21600"/>
                </a:lnTo>
                <a:lnTo>
                  <a:pt x="0" y="21600"/>
                </a:lnTo>
                <a:lnTo>
                  <a:pt x="0" y="0"/>
                </a:lnTo>
                <a:close/>
              </a:path>
            </a:pathLst>
          </a:custGeom>
          <a:solidFill>
            <a:srgbClr val="002169"/>
          </a:solidFill>
          <a:ln>
            <a:noFill/>
          </a:ln>
        </p:spPr>
        <p:style>
          <a:lnRef idx="0">
            <a:scrgbClr r="0" g="0" b="0"/>
          </a:lnRef>
          <a:fillRef idx="0">
            <a:scrgbClr r="0" g="0" b="0"/>
          </a:fillRef>
          <a:effectRef idx="0">
            <a:scrgbClr r="0" g="0" b="0"/>
          </a:effectRef>
          <a:fontRef idx="minor"/>
        </p:style>
      </p:sp>
      <p:sp>
        <p:nvSpPr>
          <p:cNvPr id="2" name="CustomShape 2"/>
          <p:cNvSpPr/>
          <p:nvPr/>
        </p:nvSpPr>
        <p:spPr>
          <a:xfrm>
            <a:off x="0" y="6591240"/>
            <a:ext cx="12191520" cy="71280"/>
          </a:xfrm>
          <a:custGeom>
            <a:avLst/>
            <a:gdLst/>
            <a:ahLst/>
            <a:cxnLst/>
            <a:rect l="l" t="t" r="r" b="b"/>
            <a:pathLst>
              <a:path w="21600" h="21600">
                <a:moveTo>
                  <a:pt x="0" y="0"/>
                </a:moveTo>
                <a:lnTo>
                  <a:pt x="21600" y="0"/>
                </a:lnTo>
                <a:lnTo>
                  <a:pt x="21600" y="21600"/>
                </a:lnTo>
                <a:lnTo>
                  <a:pt x="0" y="21600"/>
                </a:lnTo>
                <a:lnTo>
                  <a:pt x="0" y="0"/>
                </a:lnTo>
                <a:close/>
              </a:path>
            </a:pathLst>
          </a:custGeom>
          <a:solidFill>
            <a:srgbClr val="E4D079"/>
          </a:solidFill>
          <a:ln>
            <a:noFill/>
          </a:ln>
        </p:spPr>
        <p:style>
          <a:lnRef idx="0">
            <a:scrgbClr r="0" g="0" b="0"/>
          </a:lnRef>
          <a:fillRef idx="0">
            <a:scrgbClr r="0" g="0" b="0"/>
          </a:fillRef>
          <a:effectRef idx="0">
            <a:scrgbClr r="0" g="0" b="0"/>
          </a:effectRef>
          <a:fontRef idx="minor"/>
        </p:style>
      </p:sp>
      <p:sp>
        <p:nvSpPr>
          <p:cNvPr id="3" name="Line 3"/>
          <p:cNvSpPr/>
          <p:nvPr/>
        </p:nvSpPr>
        <p:spPr>
          <a:xfrm>
            <a:off x="95040" y="880047"/>
            <a:ext cx="11906400" cy="1440"/>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4" name="Line 4"/>
          <p:cNvSpPr/>
          <p:nvPr/>
        </p:nvSpPr>
        <p:spPr>
          <a:xfrm flipH="1">
            <a:off x="10955520" y="90359"/>
            <a:ext cx="0" cy="74377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5" name="Line 5"/>
          <p:cNvSpPr/>
          <p:nvPr/>
        </p:nvSpPr>
        <p:spPr>
          <a:xfrm flipH="1">
            <a:off x="1781557" y="87479"/>
            <a:ext cx="0" cy="746658"/>
          </a:xfrm>
          <a:prstGeom prst="line">
            <a:avLst/>
          </a:prstGeom>
          <a:ln w="9360">
            <a:solidFill>
              <a:srgbClr val="4A7EBB"/>
            </a:solidFill>
            <a:miter/>
          </a:ln>
        </p:spPr>
        <p:style>
          <a:lnRef idx="0">
            <a:scrgbClr r="0" g="0" b="0"/>
          </a:lnRef>
          <a:fillRef idx="0">
            <a:scrgbClr r="0" g="0" b="0"/>
          </a:fillRef>
          <a:effectRef idx="0">
            <a:scrgbClr r="0" g="0" b="0"/>
          </a:effectRef>
          <a:fontRef idx="minor"/>
        </p:style>
      </p:sp>
      <p:sp>
        <p:nvSpPr>
          <p:cNvPr id="7" name="PlaceHolder 6"/>
          <p:cNvSpPr>
            <a:spLocks noGrp="1"/>
          </p:cNvSpPr>
          <p:nvPr>
            <p:ph type="sldNum"/>
          </p:nvPr>
        </p:nvSpPr>
        <p:spPr>
          <a:xfrm>
            <a:off x="9317760" y="6593040"/>
            <a:ext cx="2844000" cy="364680"/>
          </a:xfrm>
          <a:prstGeom prst="rect">
            <a:avLst/>
          </a:prstGeom>
        </p:spPr>
        <p:txBody>
          <a:bodyPr lIns="90000" tIns="46800" rIns="90000" bIns="46800" anchor="ctr"/>
          <a:lstStyle/>
          <a:p>
            <a:pPr algn="r"/>
            <a:fld id="{8B6D624D-56A3-481B-9205-BD0BBECDE3EA}" type="slidenum">
              <a:rPr lang="it-IT" sz="1000" spc="-1" smtClean="0">
                <a:solidFill>
                  <a:srgbClr val="FFFFFF"/>
                </a:solidFill>
                <a:ea typeface="Arial"/>
              </a:rPr>
              <a:pPr algn="r"/>
              <a:t>‹N›</a:t>
            </a:fld>
            <a:endParaRPr lang="it-IT" sz="1000" spc="-1" dirty="0">
              <a:solidFill>
                <a:prstClr val="black"/>
              </a:solidFill>
              <a:latin typeface="Times New Roman"/>
            </a:endParaRPr>
          </a:p>
        </p:txBody>
      </p:sp>
      <p:pic>
        <p:nvPicPr>
          <p:cNvPr id="13" name="Immagine 12">
            <a:extLst>
              <a:ext uri="{FF2B5EF4-FFF2-40B4-BE49-F238E27FC236}">
                <a16:creationId xmlns:a16="http://schemas.microsoft.com/office/drawing/2014/main" xmlns="" id="{563CC344-0914-4713-9C4E-E4713B19E2A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93" y="27761"/>
            <a:ext cx="780731" cy="780731"/>
          </a:xfrm>
          <a:prstGeom prst="rect">
            <a:avLst/>
          </a:prstGeom>
        </p:spPr>
      </p:pic>
      <p:pic>
        <p:nvPicPr>
          <p:cNvPr id="17" name="Immagine 16">
            <a:extLst>
              <a:ext uri="{FF2B5EF4-FFF2-40B4-BE49-F238E27FC236}">
                <a16:creationId xmlns:a16="http://schemas.microsoft.com/office/drawing/2014/main" xmlns="" id="{79C3FFD5-A8EB-44E6-BAB4-52669C2E96C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099508" y="87479"/>
            <a:ext cx="756445" cy="761058"/>
          </a:xfrm>
          <a:prstGeom prst="rect">
            <a:avLst/>
          </a:prstGeom>
        </p:spPr>
      </p:pic>
      <p:grpSp>
        <p:nvGrpSpPr>
          <p:cNvPr id="18" name="Gruppo 17">
            <a:extLst>
              <a:ext uri="{FF2B5EF4-FFF2-40B4-BE49-F238E27FC236}">
                <a16:creationId xmlns:a16="http://schemas.microsoft.com/office/drawing/2014/main" xmlns="" id="{C0349ACF-385B-4030-9907-20548543FB89}"/>
              </a:ext>
            </a:extLst>
          </p:cNvPr>
          <p:cNvGrpSpPr/>
          <p:nvPr userDrawn="1"/>
        </p:nvGrpSpPr>
        <p:grpSpPr>
          <a:xfrm>
            <a:off x="647225" y="-39503"/>
            <a:ext cx="1178507" cy="922136"/>
            <a:chOff x="-142240" y="-184150"/>
            <a:chExt cx="1688181" cy="1180979"/>
          </a:xfrm>
          <a:noFill/>
        </p:grpSpPr>
        <p:sp>
          <p:nvSpPr>
            <p:cNvPr id="19" name="Rettangolo 18">
              <a:extLst>
                <a:ext uri="{FF2B5EF4-FFF2-40B4-BE49-F238E27FC236}">
                  <a16:creationId xmlns:a16="http://schemas.microsoft.com/office/drawing/2014/main" xmlns="" id="{CDD7E9B9-9AD5-4D18-B47F-E26A08ADDBE2}"/>
                </a:ext>
              </a:extLst>
            </p:cNvPr>
            <p:cNvSpPr/>
            <p:nvPr/>
          </p:nvSpPr>
          <p:spPr>
            <a:xfrm>
              <a:off x="885825" y="224095"/>
              <a:ext cx="257176" cy="21590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20" name="Immagine 19">
              <a:extLst>
                <a:ext uri="{FF2B5EF4-FFF2-40B4-BE49-F238E27FC236}">
                  <a16:creationId xmlns:a16="http://schemas.microsoft.com/office/drawing/2014/main" xmlns="" id="{B70614AE-C04C-4334-A5DD-CA23F233C79E}"/>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10000" b="90000" l="10000" r="90000">
                          <a14:foregroundMark x1="40354" y1="21700" x2="22391" y2="34177"/>
                          <a14:foregroundMark x1="22391" y1="34177" x2="26186" y2="60759"/>
                          <a14:foregroundMark x1="26186" y1="60759" x2="38483" y2="61131"/>
                          <a14:foregroundMark x1="43709" y1="57669" x2="41113" y2="36257"/>
                          <a14:foregroundMark x1="41113" y1="36257" x2="33144" y2="37794"/>
                          <a14:foregroundMark x1="38330" y1="33363" x2="27957" y2="54069"/>
                          <a14:foregroundMark x1="27957" y1="54069" x2="32827" y2="49548"/>
                          <a14:foregroundMark x1="36622" y1="37794" x2="29728" y2="40778"/>
                          <a14:foregroundMark x1="66730" y1="41320" x2="67109" y2="44665"/>
                          <a14:foregroundMark x1="69070" y1="45750" x2="67679" y2="46745"/>
                          <a14:foregroundMark x1="36496" y1="48373" x2="34029" y2="51627"/>
                          <a14:foregroundMark x1="36686" y1="48192" x2="29159" y2="35986"/>
                          <a14:foregroundMark x1="31309" y1="34991" x2="32764" y2="54250"/>
                          <a14:foregroundMark x1="32764" y1="55425" x2="40987" y2="54792"/>
                          <a14:backgroundMark x1="45731" y1="57866" x2="41366" y2="61031"/>
                          <a14:backgroundMark x1="43707" y1="60217" x2="40101" y2="62025"/>
                          <a14:backgroundMark x1="43707" y1="57866" x2="38963" y2="61844"/>
                        </a14:backgroundRemoval>
                      </a14:imgEffect>
                    </a14:imgLayer>
                  </a14:imgProps>
                </a:ext>
                <a:ext uri="{28A0092B-C50C-407E-A947-70E740481C1C}">
                  <a14:useLocalDpi xmlns:a14="http://schemas.microsoft.com/office/drawing/2010/main" val="0"/>
                </a:ext>
              </a:extLst>
            </a:blip>
            <a:stretch>
              <a:fillRect/>
            </a:stretch>
          </p:blipFill>
          <p:spPr>
            <a:xfrm>
              <a:off x="-142240" y="-184150"/>
              <a:ext cx="1688181" cy="1180979"/>
            </a:xfrm>
            <a:prstGeom prst="rect">
              <a:avLst/>
            </a:prstGeom>
            <a:grpFill/>
            <a:ln>
              <a:noFill/>
            </a:ln>
          </p:spPr>
        </p:pic>
      </p:grpSp>
      <p:sp>
        <p:nvSpPr>
          <p:cNvPr id="21" name="CasellaDiTesto 20">
            <a:extLst>
              <a:ext uri="{FF2B5EF4-FFF2-40B4-BE49-F238E27FC236}">
                <a16:creationId xmlns:a16="http://schemas.microsoft.com/office/drawing/2014/main" xmlns="" id="{EF990AE6-38B9-4AD8-AEC7-1D56D02C818F}"/>
              </a:ext>
            </a:extLst>
          </p:cNvPr>
          <p:cNvSpPr txBox="1"/>
          <p:nvPr userDrawn="1"/>
        </p:nvSpPr>
        <p:spPr>
          <a:xfrm>
            <a:off x="1674195" y="10814"/>
            <a:ext cx="950155" cy="369332"/>
          </a:xfrm>
          <a:prstGeom prst="rect">
            <a:avLst/>
          </a:prstGeom>
          <a:noFill/>
        </p:spPr>
        <p:txBody>
          <a:bodyPr wrap="square" rtlCol="0">
            <a:spAutoFit/>
          </a:bodyPr>
          <a:lstStyle/>
          <a:p>
            <a:pPr algn="ctr"/>
            <a:r>
              <a:rPr lang="it-IT" dirty="0">
                <a:latin typeface="Arial Narrow" panose="020B0606020202030204" pitchFamily="34" charset="0"/>
              </a:rPr>
              <a:t>MIASIT</a:t>
            </a:r>
          </a:p>
        </p:txBody>
      </p:sp>
    </p:spTree>
    <p:extLst>
      <p:ext uri="{BB962C8B-B14F-4D97-AF65-F5344CB8AC3E}">
        <p14:creationId xmlns:p14="http://schemas.microsoft.com/office/powerpoint/2010/main" val="2076466404"/>
      </p:ext>
    </p:extLst>
  </p:cSld>
  <p:clrMap bg1="lt1" tx1="dk1" bg2="lt2" tx2="dk2" accent1="accent1" accent2="accent2" accent3="accent3" accent4="accent4" accent5="accent5" accent6="accent6" hlink="hlink" folHlink="folHlink"/>
  <p:sldLayoutIdLst>
    <p:sldLayoutId id="2147483696" r:id="rId1"/>
  </p:sldLayoutIdLst>
  <p:txStyles>
    <p:titleStyle/>
    <p:bodyStyle>
      <a:lvl1pPr marL="432000" indent="-324000">
        <a:spcBef>
          <a:spcPts val="1417"/>
        </a:spcBef>
        <a:buClr>
          <a:srgbClr val="000000"/>
        </a:buClr>
        <a:buSzPct val="45000"/>
        <a:buFont typeface="Wingdings" charset="2"/>
        <a:buChar char=""/>
        <a:defRPr/>
      </a:lvl1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403" t="17654" r="5625" b="4814"/>
          <a:stretch/>
        </p:blipFill>
        <p:spPr bwMode="auto">
          <a:xfrm>
            <a:off x="1837497" y="1097626"/>
            <a:ext cx="8652933" cy="531706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Connettore 2 5"/>
          <p:cNvCxnSpPr/>
          <p:nvPr/>
        </p:nvCxnSpPr>
        <p:spPr>
          <a:xfrm flipV="1">
            <a:off x="1837497" y="1536542"/>
            <a:ext cx="1913165" cy="131241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CasellaDiTesto 14"/>
          <p:cNvSpPr txBox="1"/>
          <p:nvPr/>
        </p:nvSpPr>
        <p:spPr>
          <a:xfrm>
            <a:off x="3625848" y="1087519"/>
            <a:ext cx="603247"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TRIPOLI</a:t>
            </a:r>
            <a:endParaRPr lang="it-IT" sz="700" dirty="0">
              <a:solidFill>
                <a:srgbClr val="FF0000"/>
              </a:solidFill>
            </a:endParaRPr>
          </a:p>
        </p:txBody>
      </p:sp>
      <p:sp>
        <p:nvSpPr>
          <p:cNvPr id="17" name="CasellaDiTesto 16"/>
          <p:cNvSpPr txBox="1"/>
          <p:nvPr/>
        </p:nvSpPr>
        <p:spPr>
          <a:xfrm>
            <a:off x="5183838" y="2251321"/>
            <a:ext cx="546105"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SIRTE</a:t>
            </a:r>
            <a:endParaRPr lang="it-IT" sz="700" dirty="0">
              <a:solidFill>
                <a:srgbClr val="FF0000"/>
              </a:solidFill>
            </a:endParaRPr>
          </a:p>
        </p:txBody>
      </p:sp>
      <p:sp>
        <p:nvSpPr>
          <p:cNvPr id="16" name="Ovale 15"/>
          <p:cNvSpPr/>
          <p:nvPr/>
        </p:nvSpPr>
        <p:spPr>
          <a:xfrm>
            <a:off x="3989062" y="1322546"/>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p:cNvSpPr/>
          <p:nvPr/>
        </p:nvSpPr>
        <p:spPr>
          <a:xfrm>
            <a:off x="5764804" y="2404096"/>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p:cNvSpPr/>
          <p:nvPr/>
        </p:nvSpPr>
        <p:spPr>
          <a:xfrm>
            <a:off x="7433733" y="1822551"/>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CasellaDiTesto 19"/>
          <p:cNvSpPr txBox="1"/>
          <p:nvPr/>
        </p:nvSpPr>
        <p:spPr>
          <a:xfrm>
            <a:off x="1785429" y="365779"/>
            <a:ext cx="3124200" cy="338554"/>
          </a:xfrm>
          <a:prstGeom prst="rect">
            <a:avLst/>
          </a:prstGeom>
          <a:noFill/>
        </p:spPr>
        <p:txBody>
          <a:bodyPr wrap="square" rtlCol="0">
            <a:spAutoFit/>
          </a:bodyPr>
          <a:lstStyle/>
          <a:p>
            <a:r>
              <a:rPr lang="it-IT" sz="1600" b="1" dirty="0" smtClean="0"/>
              <a:t>J2 20230424_CUTOFF0600B</a:t>
            </a:r>
            <a:endParaRPr lang="it-IT" sz="1600" b="1" dirty="0"/>
          </a:p>
        </p:txBody>
      </p:sp>
      <p:sp>
        <p:nvSpPr>
          <p:cNvPr id="23" name="CasellaDiTesto 22"/>
          <p:cNvSpPr txBox="1"/>
          <p:nvPr/>
        </p:nvSpPr>
        <p:spPr>
          <a:xfrm>
            <a:off x="7143449" y="1560303"/>
            <a:ext cx="611212"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BENGASI</a:t>
            </a:r>
            <a:endParaRPr lang="it-IT" sz="700" dirty="0">
              <a:solidFill>
                <a:srgbClr val="FF0000"/>
              </a:solidFill>
            </a:endParaRPr>
          </a:p>
        </p:txBody>
      </p:sp>
      <p:sp>
        <p:nvSpPr>
          <p:cNvPr id="25" name="CasellaDiTesto 24"/>
          <p:cNvSpPr txBox="1"/>
          <p:nvPr/>
        </p:nvSpPr>
        <p:spPr>
          <a:xfrm>
            <a:off x="4702167" y="1425985"/>
            <a:ext cx="674166"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MISURATA</a:t>
            </a:r>
            <a:endParaRPr lang="it-IT" sz="700" dirty="0">
              <a:solidFill>
                <a:srgbClr val="FF0000"/>
              </a:solidFill>
            </a:endParaRPr>
          </a:p>
        </p:txBody>
      </p:sp>
      <p:sp>
        <p:nvSpPr>
          <p:cNvPr id="26" name="Ovale 25"/>
          <p:cNvSpPr/>
          <p:nvPr/>
        </p:nvSpPr>
        <p:spPr>
          <a:xfrm>
            <a:off x="4892691" y="1709790"/>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Ovale 28"/>
          <p:cNvSpPr/>
          <p:nvPr/>
        </p:nvSpPr>
        <p:spPr>
          <a:xfrm>
            <a:off x="3747123" y="1435476"/>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CasellaDiTesto 33"/>
          <p:cNvSpPr txBox="1"/>
          <p:nvPr/>
        </p:nvSpPr>
        <p:spPr>
          <a:xfrm>
            <a:off x="3824754" y="1822551"/>
            <a:ext cx="791312"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BANI WALID</a:t>
            </a:r>
            <a:endParaRPr lang="it-IT" sz="700" dirty="0">
              <a:solidFill>
                <a:srgbClr val="FF0000"/>
              </a:solidFill>
            </a:endParaRPr>
          </a:p>
        </p:txBody>
      </p:sp>
      <p:sp>
        <p:nvSpPr>
          <p:cNvPr id="35" name="Ovale 34"/>
          <p:cNvSpPr/>
          <p:nvPr/>
        </p:nvSpPr>
        <p:spPr>
          <a:xfrm>
            <a:off x="4332536" y="2077984"/>
            <a:ext cx="84667" cy="97164"/>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CasellaDiTesto 31"/>
          <p:cNvSpPr txBox="1"/>
          <p:nvPr/>
        </p:nvSpPr>
        <p:spPr>
          <a:xfrm>
            <a:off x="3168620" y="1335448"/>
            <a:ext cx="546105" cy="200055"/>
          </a:xfrm>
          <a:prstGeom prst="rect">
            <a:avLst/>
          </a:prstGeom>
          <a:solidFill>
            <a:schemeClr val="bg1"/>
          </a:solidFill>
          <a:ln>
            <a:solidFill>
              <a:srgbClr val="FF0000"/>
            </a:solidFill>
          </a:ln>
        </p:spPr>
        <p:txBody>
          <a:bodyPr wrap="square" rtlCol="0">
            <a:spAutoFit/>
          </a:bodyPr>
          <a:lstStyle/>
          <a:p>
            <a:r>
              <a:rPr lang="it-IT" sz="700" dirty="0" smtClean="0">
                <a:solidFill>
                  <a:srgbClr val="FF0000"/>
                </a:solidFill>
              </a:rPr>
              <a:t>ZAWIA</a:t>
            </a:r>
            <a:endParaRPr lang="it-IT" sz="700" dirty="0">
              <a:solidFill>
                <a:srgbClr val="FF0000"/>
              </a:solidFill>
            </a:endParaRPr>
          </a:p>
        </p:txBody>
      </p:sp>
      <p:sp>
        <p:nvSpPr>
          <p:cNvPr id="33" name="CasellaDiTesto 32"/>
          <p:cNvSpPr txBox="1"/>
          <p:nvPr/>
        </p:nvSpPr>
        <p:spPr>
          <a:xfrm>
            <a:off x="1050799" y="2404096"/>
            <a:ext cx="3039533" cy="2077492"/>
          </a:xfrm>
          <a:prstGeom prst="rect">
            <a:avLst/>
          </a:prstGeom>
          <a:solidFill>
            <a:schemeClr val="bg1"/>
          </a:solidFill>
          <a:ln w="19050">
            <a:solidFill>
              <a:srgbClr val="FF0000"/>
            </a:solidFill>
          </a:ln>
        </p:spPr>
        <p:txBody>
          <a:bodyPr wrap="square" rtlCol="0">
            <a:spAutoFit/>
          </a:bodyPr>
          <a:lstStyle/>
          <a:p>
            <a:pPr algn="just"/>
            <a:r>
              <a:rPr lang="it-IT" sz="900" b="1" dirty="0" smtClean="0">
                <a:solidFill>
                  <a:srgbClr val="FF0000"/>
                </a:solidFill>
              </a:rPr>
              <a:t>ZAWIA 23 APR 23</a:t>
            </a:r>
          </a:p>
          <a:p>
            <a:pPr algn="just"/>
            <a:endParaRPr lang="it-IT" sz="800" b="1" dirty="0" smtClean="0">
              <a:solidFill>
                <a:srgbClr val="FF0000"/>
              </a:solidFill>
            </a:endParaRPr>
          </a:p>
          <a:p>
            <a:pPr algn="just"/>
            <a:r>
              <a:rPr lang="it-IT" sz="800" b="1" dirty="0" smtClean="0">
                <a:solidFill>
                  <a:srgbClr val="FF0000"/>
                </a:solidFill>
              </a:rPr>
              <a:t>FONTI LOCALI RIFERISCONO </a:t>
            </a:r>
            <a:r>
              <a:rPr lang="it-IT" sz="800" b="1" dirty="0" smtClean="0">
                <a:solidFill>
                  <a:srgbClr val="FF0000"/>
                </a:solidFill>
              </a:rPr>
              <a:t>LO SCOPPIO </a:t>
            </a:r>
            <a:r>
              <a:rPr lang="it-IT" sz="800" b="1" dirty="0" smtClean="0">
                <a:solidFill>
                  <a:srgbClr val="FF0000"/>
                </a:solidFill>
              </a:rPr>
              <a:t>DI VIOLENTI SCONTRI TRA </a:t>
            </a:r>
            <a:r>
              <a:rPr lang="it-IT" sz="800" b="1" dirty="0">
                <a:solidFill>
                  <a:srgbClr val="FF0000"/>
                </a:solidFill>
              </a:rPr>
              <a:t>DUE MILIZIE AFFILIATE AL </a:t>
            </a:r>
            <a:r>
              <a:rPr lang="it-IT" sz="800" b="1" dirty="0" smtClean="0">
                <a:solidFill>
                  <a:srgbClr val="FF0000"/>
                </a:solidFill>
              </a:rPr>
              <a:t>GUN NELL’AREA DI AL-GHANUDI (INGRESSO ORIENTALE DI ZAWIA). GLI INCIDENTI SONO LEGATI ALL’UCCISIONE DEL MILIZIANO ABDUL </a:t>
            </a:r>
            <a:r>
              <a:rPr lang="it-IT" sz="800" b="1" dirty="0">
                <a:solidFill>
                  <a:srgbClr val="FF0000"/>
                </a:solidFill>
              </a:rPr>
              <a:t>RAZZAQ </a:t>
            </a:r>
            <a:r>
              <a:rPr lang="it-IT" sz="800" b="1" dirty="0" smtClean="0">
                <a:solidFill>
                  <a:srgbClr val="FF0000"/>
                </a:solidFill>
              </a:rPr>
              <a:t>ZAIT AVVENUTA IL GIORNO 22 APRILE. AL MOMENTO GLI SCONTRI HANNO PROVOCATO LA MORTE ACCIDENTALE DI DUE GIOVANI FRATELLI CHE SONO STATI COLPITI DA UNA GRANATA  CADUTA ALL’INTERNO DELLA LORO ABITAZIONE.</a:t>
            </a:r>
          </a:p>
          <a:p>
            <a:pPr algn="just"/>
            <a:endParaRPr lang="it-IT" sz="800" b="1" dirty="0" smtClean="0">
              <a:solidFill>
                <a:srgbClr val="FF0000"/>
              </a:solidFill>
            </a:endParaRPr>
          </a:p>
          <a:p>
            <a:pPr algn="just"/>
            <a:r>
              <a:rPr lang="it-IT" sz="800" b="1" dirty="0" smtClean="0">
                <a:solidFill>
                  <a:srgbClr val="FF0000"/>
                </a:solidFill>
              </a:rPr>
              <a:t>Commento: la città di ZAWIA è una delle aree occidentali della LIBIA con la più alta presenza di milizie armate e per questo spesso luogo di scontri </a:t>
            </a:r>
            <a:r>
              <a:rPr lang="it-IT" sz="800" b="1" dirty="0" err="1" smtClean="0">
                <a:solidFill>
                  <a:srgbClr val="FF0000"/>
                </a:solidFill>
              </a:rPr>
              <a:t>intermiliziani</a:t>
            </a:r>
            <a:r>
              <a:rPr lang="it-IT" sz="800" b="1" dirty="0" smtClean="0">
                <a:solidFill>
                  <a:srgbClr val="FF0000"/>
                </a:solidFill>
              </a:rPr>
              <a:t>.</a:t>
            </a:r>
          </a:p>
          <a:p>
            <a:pPr algn="just"/>
            <a:endParaRPr lang="it-IT" sz="800" b="1" dirty="0">
              <a:solidFill>
                <a:srgbClr val="FF0000"/>
              </a:solidFill>
            </a:endParaRPr>
          </a:p>
        </p:txBody>
      </p:sp>
    </p:spTree>
    <p:extLst>
      <p:ext uri="{BB962C8B-B14F-4D97-AF65-F5344CB8AC3E}">
        <p14:creationId xmlns:p14="http://schemas.microsoft.com/office/powerpoint/2010/main" val="3542768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108</Words>
  <Application>Microsoft Office PowerPoint</Application>
  <PresentationFormat>Personalizzato</PresentationFormat>
  <Paragraphs>12</Paragraphs>
  <Slides>1</Slides>
  <Notes>0</Notes>
  <HiddenSlides>0</HiddenSlides>
  <MMClips>0</MMClips>
  <ScaleCrop>false</ScaleCrop>
  <HeadingPairs>
    <vt:vector size="4" baseType="variant">
      <vt:variant>
        <vt:lpstr>Tema</vt:lpstr>
      </vt:variant>
      <vt:variant>
        <vt:i4>1</vt:i4>
      </vt:variant>
      <vt:variant>
        <vt:lpstr>Titoli diapositive</vt:lpstr>
      </vt:variant>
      <vt:variant>
        <vt:i4>1</vt:i4>
      </vt:variant>
    </vt:vector>
  </HeadingPairs>
  <TitlesOfParts>
    <vt:vector size="2" baseType="lpstr">
      <vt:lpstr>Office Theme</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miasit.ma</dc:creator>
  <cp:lastModifiedBy>user</cp:lastModifiedBy>
  <cp:revision>2628</cp:revision>
  <cp:lastPrinted>2022-07-15T06:31:12Z</cp:lastPrinted>
  <dcterms:created xsi:type="dcterms:W3CDTF">2020-12-26T13:09:20Z</dcterms:created>
  <dcterms:modified xsi:type="dcterms:W3CDTF">2023-04-24T08:16:18Z</dcterms:modified>
</cp:coreProperties>
</file>