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28/02/2023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3" t="17654" r="5625" b="4814"/>
          <a:stretch/>
        </p:blipFill>
        <p:spPr bwMode="auto">
          <a:xfrm>
            <a:off x="1837497" y="1097626"/>
            <a:ext cx="8652933" cy="5317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ttore 2 5"/>
          <p:cNvCxnSpPr/>
          <p:nvPr/>
        </p:nvCxnSpPr>
        <p:spPr>
          <a:xfrm flipV="1">
            <a:off x="1837497" y="1536542"/>
            <a:ext cx="1913165" cy="13124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625848" y="1087519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183838" y="2251321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SIRTE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89062" y="132254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764804" y="240409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433733" y="1822551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20230228_CUTOFF0600B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143449" y="1560303"/>
            <a:ext cx="6112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BENGASI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4702167" y="1425985"/>
            <a:ext cx="674166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892691" y="170979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747123" y="143547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824754" y="1822551"/>
            <a:ext cx="7913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5" name="Ovale 34"/>
          <p:cNvSpPr/>
          <p:nvPr/>
        </p:nvSpPr>
        <p:spPr>
          <a:xfrm>
            <a:off x="4332536" y="207798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168620" y="1335448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050799" y="2402787"/>
            <a:ext cx="3039533" cy="170816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ZAWIA 27 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FONTI LOCALI RIFERISCONO CHE VIOLENTI SCONTRI  SONO SCOPPIATI </a:t>
            </a:r>
            <a:r>
              <a:rPr lang="it-IT" sz="800" b="1" dirty="0">
                <a:solidFill>
                  <a:srgbClr val="FF0000"/>
                </a:solidFill>
              </a:rPr>
              <a:t>DOPO IL RAPIMENTO DI UN GIOVANE NELL’AREA </a:t>
            </a:r>
            <a:r>
              <a:rPr lang="it-IT" sz="800" b="1" dirty="0" smtClean="0">
                <a:solidFill>
                  <a:srgbClr val="FF0000"/>
                </a:solidFill>
              </a:rPr>
              <a:t>DI AL-MUTRAD A OVEST DELLA CITTA’ DI ZAWIA, TRA DUE MILIZIE RIVALI AFFILIATE AL </a:t>
            </a:r>
            <a:r>
              <a:rPr lang="it-IT" sz="800" b="1" dirty="0" smtClean="0">
                <a:solidFill>
                  <a:srgbClr val="FF0000"/>
                </a:solidFill>
              </a:rPr>
              <a:t>GNU. GLI </a:t>
            </a:r>
            <a:r>
              <a:rPr lang="it-IT" sz="800" b="1" dirty="0" smtClean="0">
                <a:solidFill>
                  <a:srgbClr val="FF0000"/>
                </a:solidFill>
              </a:rPr>
              <a:t>SCONTRI HANNO PROVOCATO LA MORTE DI DUE GIOVANI E IL FERIMENTO DI ALTRI.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la città di ZAWIA è una delle aree occidentali della LIBIA con la più alta presenza di milizie armate ed è sempre testimone di frequenti scontri tra di loro.</a:t>
            </a:r>
          </a:p>
          <a:p>
            <a:pPr algn="just"/>
            <a:endParaRPr lang="it-IT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96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2622</cp:revision>
  <cp:lastPrinted>2022-07-15T06:31:12Z</cp:lastPrinted>
  <dcterms:created xsi:type="dcterms:W3CDTF">2020-12-26T13:09:20Z</dcterms:created>
  <dcterms:modified xsi:type="dcterms:W3CDTF">2023-02-28T07:26:38Z</dcterms:modified>
</cp:coreProperties>
</file>