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4" r:id="rId1"/>
  </p:sldMasterIdLst>
  <p:notesMasterIdLst>
    <p:notesMasterId r:id="rId3"/>
  </p:notesMasterIdLst>
  <p:sldIdLst>
    <p:sldId id="9090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2A4359-AF13-4BD1-992B-D0A4538E2C22}">
          <p14:sldIdLst>
            <p14:sldId id="909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.ma" initials="m" lastIdx="3" clrIdx="0"/>
  <p:cmAuthor id="2" name="mimmo driver4" initials="md" lastIdx="68" clrIdx="1"/>
  <p:cmAuthor id="3" name="user" initials="u" lastIdx="4" clrIdx="2"/>
  <p:cmAuthor id="4" name="S6 I" initials="SI" lastIdx="1" clrIdx="3"/>
  <p:cmAuthor id="5" name="Mirko CAMPA" initials="MC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FFFF96"/>
    <a:srgbClr val="FFFF00"/>
    <a:srgbClr val="F3F9EF"/>
    <a:srgbClr val="4F81BD"/>
    <a:srgbClr val="3759B9"/>
    <a:srgbClr val="DEEBF7"/>
    <a:srgbClr val="FFA8A8"/>
    <a:srgbClr val="B3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86457" autoAdjust="0"/>
  </p:normalViewPr>
  <p:slideViewPr>
    <p:cSldViewPr snapToGrid="0">
      <p:cViewPr>
        <p:scale>
          <a:sx n="90" d="100"/>
          <a:sy n="90" d="100"/>
        </p:scale>
        <p:origin x="-528" y="-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1FC3A750-8424-443A-8D08-E7CAABA1B453}" type="datetimeFigureOut">
              <a:rPr lang="it-IT" smtClean="0"/>
              <a:t>22/02/2023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D5FFCE3E-6C44-4785-8E5C-37687D799F9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15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34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/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xmlns="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:a16="http://schemas.microsoft.com/office/drawing/2014/main" xmlns="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xmlns="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xmlns="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>
                          <a14:foregroundMark x1="40354" y1="21700" x2="22391" y2="34177"/>
                          <a14:foregroundMark x1="22391" y1="34177" x2="26186" y2="60759"/>
                          <a14:foregroundMark x1="26186" y1="60759" x2="38483" y2="61131"/>
                          <a14:foregroundMark x1="43709" y1="57669" x2="41113" y2="36257"/>
                          <a14:foregroundMark x1="41113" y1="36257" x2="33144" y2="37794"/>
                          <a14:foregroundMark x1="38330" y1="33363" x2="27957" y2="54069"/>
                          <a14:foregroundMark x1="27957" y1="54069" x2="32827" y2="49548"/>
                          <a14:foregroundMark x1="36622" y1="37794" x2="29728" y2="40778"/>
                          <a14:foregroundMark x1="66730" y1="41320" x2="67109" y2="44665"/>
                          <a14:foregroundMark x1="69070" y1="45750" x2="67679" y2="46745"/>
                          <a14:foregroundMark x1="36496" y1="48373" x2="34029" y2="51627"/>
                          <a14:foregroundMark x1="36686" y1="48192" x2="29159" y2="35986"/>
                          <a14:foregroundMark x1="31309" y1="34991" x2="32764" y2="54250"/>
                          <a14:foregroundMark x1="32764" y1="55425" x2="40987" y2="54792"/>
                          <a14:backgroundMark x1="45731" y1="57866" x2="41366" y2="61031"/>
                          <a14:backgroundMark x1="43707" y1="60217" x2="40101" y2="62025"/>
                          <a14:backgroundMark x1="43707" y1="57866" x2="38963" y2="618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EF990AE6-38B9-4AD8-AEC7-1D56D02C818F}"/>
              </a:ext>
            </a:extLst>
          </p:cNvPr>
          <p:cNvSpPr txBox="1"/>
          <p:nvPr userDrawn="1"/>
        </p:nvSpPr>
        <p:spPr>
          <a:xfrm>
            <a:off x="1674195" y="10814"/>
            <a:ext cx="95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0764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magine 20"/>
          <p:cNvPicPr/>
          <p:nvPr/>
        </p:nvPicPr>
        <p:blipFill>
          <a:blip r:embed="rId2"/>
          <a:stretch>
            <a:fillRect/>
          </a:stretch>
        </p:blipFill>
        <p:spPr>
          <a:xfrm>
            <a:off x="1242060" y="1079050"/>
            <a:ext cx="10096500" cy="514564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29" name="CasellaDiTesto 28"/>
          <p:cNvSpPr txBox="1"/>
          <p:nvPr/>
        </p:nvSpPr>
        <p:spPr>
          <a:xfrm>
            <a:off x="3786354" y="1443384"/>
            <a:ext cx="861569" cy="2616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>
                <a:solidFill>
                  <a:srgbClr val="FF0000"/>
                </a:solidFill>
              </a:rPr>
              <a:t>TRIPOLI</a:t>
            </a:r>
            <a:endParaRPr lang="it-IT" sz="1100" b="1" dirty="0">
              <a:solidFill>
                <a:srgbClr val="FF0000"/>
              </a:solidFill>
            </a:endParaRPr>
          </a:p>
        </p:txBody>
      </p:sp>
      <p:sp>
        <p:nvSpPr>
          <p:cNvPr id="30" name="Ovale 29"/>
          <p:cNvSpPr/>
          <p:nvPr/>
        </p:nvSpPr>
        <p:spPr>
          <a:xfrm>
            <a:off x="4102777" y="1818339"/>
            <a:ext cx="132926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2198194" y="1816451"/>
            <a:ext cx="861569" cy="2616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>
                <a:solidFill>
                  <a:srgbClr val="FF0000"/>
                </a:solidFill>
              </a:rPr>
              <a:t>ZAWIA</a:t>
            </a:r>
            <a:endParaRPr lang="it-IT" sz="1100" b="1" dirty="0">
              <a:solidFill>
                <a:srgbClr val="FF0000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2710172" y="2200382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Ovale 15"/>
          <p:cNvSpPr/>
          <p:nvPr/>
        </p:nvSpPr>
        <p:spPr>
          <a:xfrm>
            <a:off x="1457105" y="2248964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1110987" y="1970362"/>
            <a:ext cx="861569" cy="2616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>
                <a:solidFill>
                  <a:srgbClr val="FF0000"/>
                </a:solidFill>
              </a:rPr>
              <a:t>AJAILAT</a:t>
            </a:r>
            <a:endParaRPr lang="it-IT" sz="1100" b="1" dirty="0">
              <a:solidFill>
                <a:srgbClr val="FF000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285230" y="3086330"/>
            <a:ext cx="2343750" cy="13773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 smtClean="0">
                <a:solidFill>
                  <a:srgbClr val="FF0000"/>
                </a:solidFill>
              </a:rPr>
              <a:t>AJAILAT 20 FEB 23</a:t>
            </a:r>
          </a:p>
          <a:p>
            <a:pPr algn="just">
              <a:spcBef>
                <a:spcPts val="300"/>
              </a:spcBef>
            </a:pPr>
            <a:r>
              <a:rPr lang="it-IT" sz="900" b="1" dirty="0" smtClean="0">
                <a:solidFill>
                  <a:srgbClr val="FF0000"/>
                </a:solidFill>
              </a:rPr>
              <a:t>NELLA TARDA NOTTE SCONTRI ARMATI SONO SCOPPIATI </a:t>
            </a:r>
            <a:r>
              <a:rPr lang="it-IT" sz="900" b="1" dirty="0">
                <a:solidFill>
                  <a:srgbClr val="FF0000"/>
                </a:solidFill>
              </a:rPr>
              <a:t>A CAUSA DI UNA LITE PER L’ARRESTO DI </a:t>
            </a:r>
            <a:r>
              <a:rPr lang="it-IT" sz="900" b="1" dirty="0" smtClean="0">
                <a:solidFill>
                  <a:srgbClr val="FF0000"/>
                </a:solidFill>
              </a:rPr>
              <a:t>RICERCATI, TRA DUE GRUPPI ARMATI  UNO AFFILIATO AL MINISTERO DELLA DIFESA E L’ATRO PROVENIENTE DA ZAWIA AFFILIATO AL MINISTERO DEGLI INTERNI.</a:t>
            </a:r>
            <a:endParaRPr lang="it-IT" sz="900" b="1" dirty="0">
              <a:solidFill>
                <a:srgbClr val="FF0000"/>
              </a:solidFill>
            </a:endParaRPr>
          </a:p>
        </p:txBody>
      </p:sp>
      <p:cxnSp>
        <p:nvCxnSpPr>
          <p:cNvPr id="19" name="Connettore 2 18"/>
          <p:cNvCxnSpPr/>
          <p:nvPr/>
        </p:nvCxnSpPr>
        <p:spPr>
          <a:xfrm flipV="1">
            <a:off x="1077958" y="2368138"/>
            <a:ext cx="388452" cy="71819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16" idx="5"/>
          </p:cNvCxnSpPr>
          <p:nvPr/>
        </p:nvCxnSpPr>
        <p:spPr>
          <a:xfrm flipV="1">
            <a:off x="1529373" y="1923892"/>
            <a:ext cx="2706330" cy="408007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 rot="21054972">
            <a:off x="3103199" y="1830358"/>
            <a:ext cx="69040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FF0000"/>
                </a:solidFill>
              </a:rPr>
              <a:t>94 km</a:t>
            </a:r>
            <a:endParaRPr lang="it-IT" sz="1200" b="1" dirty="0">
              <a:solidFill>
                <a:srgbClr val="FF0000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785429" y="365779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J2 </a:t>
            </a:r>
            <a:r>
              <a:rPr lang="it-IT" sz="1600" b="1" dirty="0" smtClean="0"/>
              <a:t>20230220_CUTOFF0600B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354276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</TotalTime>
  <Words>49</Words>
  <Application>Microsoft Office PowerPoint</Application>
  <PresentationFormat>Personalizzato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miasit.ma</dc:creator>
  <cp:lastModifiedBy>user</cp:lastModifiedBy>
  <cp:revision>2622</cp:revision>
  <cp:lastPrinted>2022-07-15T06:31:12Z</cp:lastPrinted>
  <dcterms:created xsi:type="dcterms:W3CDTF">2020-12-26T13:09:20Z</dcterms:created>
  <dcterms:modified xsi:type="dcterms:W3CDTF">2023-02-22T14:51:17Z</dcterms:modified>
</cp:coreProperties>
</file>