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1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15/02/2023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3" t="17654" r="5625" b="4814"/>
          <a:stretch/>
        </p:blipFill>
        <p:spPr bwMode="auto">
          <a:xfrm>
            <a:off x="1769533" y="1109142"/>
            <a:ext cx="8652933" cy="5317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 flipV="1">
            <a:off x="3418237" y="1754063"/>
            <a:ext cx="1241596" cy="161871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625848" y="1087519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183838" y="2251321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SIRTE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27471" y="137112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764804" y="240409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433733" y="1822551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20230215_CUTOFF0600B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7143449" y="1560303"/>
            <a:ext cx="6112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BENGASI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5053041" y="1684518"/>
            <a:ext cx="674166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4892691" y="170979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747123" y="143547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/>
          <p:cNvSpPr/>
          <p:nvPr/>
        </p:nvSpPr>
        <p:spPr>
          <a:xfrm>
            <a:off x="4659833" y="165834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168621" y="135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940804" y="2527654"/>
            <a:ext cx="3039533" cy="146193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TRIPOLI 15 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PROSEGUE IL BLOCCO AL TRANSITO </a:t>
            </a:r>
            <a:r>
              <a:rPr lang="it-IT" sz="800" b="1" dirty="0">
                <a:solidFill>
                  <a:srgbClr val="FF0000"/>
                </a:solidFill>
              </a:rPr>
              <a:t>NELLA LOCOLITA’ DI AL-DAFNIYEH DA PARTE DI GRUPPI </a:t>
            </a:r>
            <a:r>
              <a:rPr lang="it-IT" sz="800" b="1" dirty="0" smtClean="0">
                <a:solidFill>
                  <a:srgbClr val="FF0000"/>
                </a:solidFill>
              </a:rPr>
              <a:t>ARMATI DOVUTO ALLLA MANCATA CORRESPONSIONE DI QUOTE MAI PAGATE </a:t>
            </a:r>
            <a:r>
              <a:rPr lang="it-IT" sz="800" b="1" dirty="0" smtClean="0">
                <a:solidFill>
                  <a:srgbClr val="FF0000"/>
                </a:solidFill>
              </a:rPr>
              <a:t>DA PARTE DEL </a:t>
            </a:r>
            <a:r>
              <a:rPr lang="it-IT" sz="800" b="1" dirty="0" smtClean="0">
                <a:solidFill>
                  <a:srgbClr val="FF0000"/>
                </a:solidFill>
              </a:rPr>
              <a:t>GOVERNO </a:t>
            </a:r>
            <a:r>
              <a:rPr lang="it-IT" sz="800" b="1" dirty="0" smtClean="0">
                <a:solidFill>
                  <a:srgbClr val="FF0000"/>
                </a:solidFill>
              </a:rPr>
              <a:t>DBEIBA</a:t>
            </a:r>
            <a:r>
              <a:rPr lang="it-IT" sz="800" b="1" dirty="0">
                <a:solidFill>
                  <a:srgbClr val="FF0000"/>
                </a:solidFill>
              </a:rPr>
              <a:t> </a:t>
            </a:r>
            <a:r>
              <a:rPr lang="it-IT" sz="800" b="1" dirty="0" smtClean="0">
                <a:solidFill>
                  <a:srgbClr val="FF0000"/>
                </a:solidFill>
              </a:rPr>
              <a:t>GUN</a:t>
            </a:r>
            <a:r>
              <a:rPr lang="it-IT" sz="800" b="1" dirty="0" smtClean="0">
                <a:solidFill>
                  <a:srgbClr val="FF0000"/>
                </a:solidFill>
              </a:rPr>
              <a:t>. LA </a:t>
            </a:r>
            <a:r>
              <a:rPr lang="it-IT" sz="800" b="1" dirty="0" smtClean="0">
                <a:solidFill>
                  <a:srgbClr val="FF0000"/>
                </a:solidFill>
              </a:rPr>
              <a:t>CHIUSURA E’ INIZIATA NEL POMERIGGIO </a:t>
            </a:r>
            <a:r>
              <a:rPr lang="it-IT" sz="800" b="1" dirty="0">
                <a:solidFill>
                  <a:srgbClr val="FF0000"/>
                </a:solidFill>
              </a:rPr>
              <a:t>DEL 11 </a:t>
            </a:r>
            <a:r>
              <a:rPr lang="it-IT" sz="800" b="1" dirty="0" smtClean="0">
                <a:solidFill>
                  <a:srgbClr val="FF0000"/>
                </a:solidFill>
              </a:rPr>
              <a:t>FEBBRAIO.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-------------------------------.</a:t>
            </a:r>
          </a:p>
          <a:p>
            <a:pPr algn="just"/>
            <a:endParaRPr lang="it-IT" sz="800" b="1" dirty="0">
              <a:solidFill>
                <a:srgbClr val="FF0000"/>
              </a:solidFill>
            </a:endParaRPr>
          </a:p>
        </p:txBody>
      </p:sp>
      <p:pic>
        <p:nvPicPr>
          <p:cNvPr id="28" name="Immagine 27"/>
          <p:cNvPicPr/>
          <p:nvPr/>
        </p:nvPicPr>
        <p:blipFill>
          <a:blip r:embed="rId3"/>
          <a:stretch>
            <a:fillRect/>
          </a:stretch>
        </p:blipFill>
        <p:spPr>
          <a:xfrm>
            <a:off x="5652346" y="3858269"/>
            <a:ext cx="4770120" cy="2567940"/>
          </a:xfrm>
          <a:prstGeom prst="rect">
            <a:avLst/>
          </a:prstGeom>
        </p:spPr>
      </p:pic>
      <p:sp>
        <p:nvSpPr>
          <p:cNvPr id="30" name="CasellaDiTesto 29"/>
          <p:cNvSpPr txBox="1"/>
          <p:nvPr/>
        </p:nvSpPr>
        <p:spPr>
          <a:xfrm>
            <a:off x="4699430" y="1432612"/>
            <a:ext cx="845194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>
                <a:solidFill>
                  <a:srgbClr val="FF0000"/>
                </a:solidFill>
              </a:rPr>
              <a:t>AL-DAFNIYEH</a:t>
            </a:r>
            <a:endParaRPr lang="it-IT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59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2619</cp:revision>
  <cp:lastPrinted>2022-07-15T06:31:12Z</cp:lastPrinted>
  <dcterms:created xsi:type="dcterms:W3CDTF">2020-12-26T13:09:20Z</dcterms:created>
  <dcterms:modified xsi:type="dcterms:W3CDTF">2023-02-15T14:31:15Z</dcterms:modified>
</cp:coreProperties>
</file>