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94" r:id="rId1"/>
  </p:sldMasterIdLst>
  <p:notesMasterIdLst>
    <p:notesMasterId r:id="rId3"/>
  </p:notesMasterIdLst>
  <p:sldIdLst>
    <p:sldId id="9090" r:id="rId2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F82A4359-AF13-4BD1-992B-D0A4538E2C22}">
          <p14:sldIdLst>
            <p14:sldId id="9090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asit.ma" initials="m" lastIdx="3" clrIdx="0"/>
  <p:cmAuthor id="2" name="mimmo driver4" initials="md" lastIdx="68" clrIdx="1"/>
  <p:cmAuthor id="3" name="user" initials="u" lastIdx="4" clrIdx="2"/>
  <p:cmAuthor id="4" name="S6 I" initials="SI" lastIdx="1" clrIdx="3"/>
  <p:cmAuthor id="5" name="Mirko CAMPA" initials="MC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2F2F2"/>
    <a:srgbClr val="FFFF96"/>
    <a:srgbClr val="FFFF00"/>
    <a:srgbClr val="F3F9EF"/>
    <a:srgbClr val="4F81BD"/>
    <a:srgbClr val="3759B9"/>
    <a:srgbClr val="DEEBF7"/>
    <a:srgbClr val="FFA8A8"/>
    <a:srgbClr val="B3EB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ile chiaro 2 - Color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034E78-7F5D-4C2E-B375-FC64B27BC917}" styleName="Stile 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44" autoAdjust="0"/>
    <p:restoredTop sz="99033" autoAdjust="0"/>
  </p:normalViewPr>
  <p:slideViewPr>
    <p:cSldViewPr snapToGrid="0">
      <p:cViewPr>
        <p:scale>
          <a:sx n="100" d="100"/>
          <a:sy n="100" d="100"/>
        </p:scale>
        <p:origin x="-312" y="-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47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8056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2"/>
            <a:ext cx="2945659" cy="498056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r">
              <a:defRPr sz="1200"/>
            </a:lvl1pPr>
          </a:lstStyle>
          <a:p>
            <a:fld id="{1FC3A750-8424-443A-8D08-E7CAABA1B453}" type="datetimeFigureOut">
              <a:rPr lang="it-IT" smtClean="0"/>
              <a:t>11/02/2023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2" rIns="91422" bIns="45712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3"/>
          </a:xfrm>
          <a:prstGeom prst="rect">
            <a:avLst/>
          </a:prstGeom>
        </p:spPr>
        <p:txBody>
          <a:bodyPr vert="horz" lIns="91422" tIns="45712" rIns="91422" bIns="45712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r">
              <a:defRPr sz="1200"/>
            </a:lvl1pPr>
          </a:lstStyle>
          <a:p>
            <a:fld id="{D5FFCE3E-6C44-4785-8E5C-37687D799F99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19158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6342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stomShape 1"/>
          <p:cNvSpPr/>
          <p:nvPr/>
        </p:nvSpPr>
        <p:spPr>
          <a:xfrm>
            <a:off x="0" y="6662880"/>
            <a:ext cx="12191520" cy="213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216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2"/>
          <p:cNvSpPr/>
          <p:nvPr/>
        </p:nvSpPr>
        <p:spPr>
          <a:xfrm>
            <a:off x="0" y="6591240"/>
            <a:ext cx="12191520" cy="71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E4D07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Line 3"/>
          <p:cNvSpPr/>
          <p:nvPr/>
        </p:nvSpPr>
        <p:spPr>
          <a:xfrm>
            <a:off x="95040" y="880047"/>
            <a:ext cx="11906400" cy="1440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Line 4"/>
          <p:cNvSpPr/>
          <p:nvPr/>
        </p:nvSpPr>
        <p:spPr>
          <a:xfrm flipH="1">
            <a:off x="10955520" y="90359"/>
            <a:ext cx="0" cy="743778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Line 5"/>
          <p:cNvSpPr/>
          <p:nvPr/>
        </p:nvSpPr>
        <p:spPr>
          <a:xfrm flipH="1">
            <a:off x="1781557" y="87479"/>
            <a:ext cx="0" cy="746658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PlaceHolder 6"/>
          <p:cNvSpPr>
            <a:spLocks noGrp="1"/>
          </p:cNvSpPr>
          <p:nvPr>
            <p:ph type="sldNum"/>
          </p:nvPr>
        </p:nvSpPr>
        <p:spPr>
          <a:xfrm>
            <a:off x="9317760" y="6593040"/>
            <a:ext cx="2844000" cy="36468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r"/>
            <a:fld id="{8B6D624D-56A3-481B-9205-BD0BBECDE3EA}" type="slidenum">
              <a:rPr lang="it-IT" sz="1000" spc="-1" smtClean="0">
                <a:solidFill>
                  <a:srgbClr val="FFFFFF"/>
                </a:solidFill>
                <a:ea typeface="Arial"/>
              </a:rPr>
              <a:pPr algn="r"/>
              <a:t>‹N›</a:t>
            </a:fld>
            <a:endParaRPr lang="it-IT" sz="1000" spc="-1" dirty="0">
              <a:solidFill>
                <a:prstClr val="black"/>
              </a:solidFill>
              <a:latin typeface="Times New Roman"/>
            </a:endParaRPr>
          </a:p>
        </p:txBody>
      </p:sp>
      <p:pic>
        <p:nvPicPr>
          <p:cNvPr id="13" name="Immagine 12">
            <a:extLst>
              <a:ext uri="{FF2B5EF4-FFF2-40B4-BE49-F238E27FC236}">
                <a16:creationId xmlns="" xmlns:a16="http://schemas.microsoft.com/office/drawing/2014/main" id="{563CC344-0914-4713-9C4E-E4713B19E2A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" y="27761"/>
            <a:ext cx="780731" cy="780731"/>
          </a:xfrm>
          <a:prstGeom prst="rect">
            <a:avLst/>
          </a:prstGeom>
        </p:spPr>
      </p:pic>
      <p:pic>
        <p:nvPicPr>
          <p:cNvPr id="17" name="Immagine 16">
            <a:extLst>
              <a:ext uri="{FF2B5EF4-FFF2-40B4-BE49-F238E27FC236}">
                <a16:creationId xmlns="" xmlns:a16="http://schemas.microsoft.com/office/drawing/2014/main" id="{79C3FFD5-A8EB-44E6-BAB4-52669C2E96C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9508" y="87479"/>
            <a:ext cx="756445" cy="761058"/>
          </a:xfrm>
          <a:prstGeom prst="rect">
            <a:avLst/>
          </a:prstGeom>
        </p:spPr>
      </p:pic>
      <p:grpSp>
        <p:nvGrpSpPr>
          <p:cNvPr id="18" name="Gruppo 17">
            <a:extLst>
              <a:ext uri="{FF2B5EF4-FFF2-40B4-BE49-F238E27FC236}">
                <a16:creationId xmlns="" xmlns:a16="http://schemas.microsoft.com/office/drawing/2014/main" id="{C0349ACF-385B-4030-9907-20548543FB89}"/>
              </a:ext>
            </a:extLst>
          </p:cNvPr>
          <p:cNvGrpSpPr/>
          <p:nvPr userDrawn="1"/>
        </p:nvGrpSpPr>
        <p:grpSpPr>
          <a:xfrm>
            <a:off x="647225" y="-39503"/>
            <a:ext cx="1178507" cy="922136"/>
            <a:chOff x="-142240" y="-184150"/>
            <a:chExt cx="1688181" cy="1180979"/>
          </a:xfrm>
          <a:noFill/>
        </p:grpSpPr>
        <p:sp>
          <p:nvSpPr>
            <p:cNvPr id="19" name="Rettangolo 18">
              <a:extLst>
                <a:ext uri="{FF2B5EF4-FFF2-40B4-BE49-F238E27FC236}">
                  <a16:creationId xmlns="" xmlns:a16="http://schemas.microsoft.com/office/drawing/2014/main" id="{CDD7E9B9-9AD5-4D18-B47F-E26A08ADDBE2}"/>
                </a:ext>
              </a:extLst>
            </p:cNvPr>
            <p:cNvSpPr/>
            <p:nvPr/>
          </p:nvSpPr>
          <p:spPr>
            <a:xfrm>
              <a:off x="885825" y="224095"/>
              <a:ext cx="257176" cy="21590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20" name="Immagine 19">
              <a:extLst>
                <a:ext uri="{FF2B5EF4-FFF2-40B4-BE49-F238E27FC236}">
                  <a16:creationId xmlns="" xmlns:a16="http://schemas.microsoft.com/office/drawing/2014/main" id="{B70614AE-C04C-4334-A5DD-CA23F233C79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10000" b="90000" l="10000" r="90000">
                          <a14:foregroundMark x1="40354" y1="21700" x2="22391" y2="34177"/>
                          <a14:foregroundMark x1="22391" y1="34177" x2="26186" y2="60759"/>
                          <a14:foregroundMark x1="26186" y1="60759" x2="38483" y2="61131"/>
                          <a14:foregroundMark x1="43709" y1="57669" x2="41113" y2="36257"/>
                          <a14:foregroundMark x1="41113" y1="36257" x2="33144" y2="37794"/>
                          <a14:foregroundMark x1="38330" y1="33363" x2="27957" y2="54069"/>
                          <a14:foregroundMark x1="27957" y1="54069" x2="32827" y2="49548"/>
                          <a14:foregroundMark x1="36622" y1="37794" x2="29728" y2="40778"/>
                          <a14:foregroundMark x1="66730" y1="41320" x2="67109" y2="44665"/>
                          <a14:foregroundMark x1="69070" y1="45750" x2="67679" y2="46745"/>
                          <a14:foregroundMark x1="36496" y1="48373" x2="34029" y2="51627"/>
                          <a14:foregroundMark x1="36686" y1="48192" x2="29159" y2="35986"/>
                          <a14:foregroundMark x1="31309" y1="34991" x2="32764" y2="54250"/>
                          <a14:foregroundMark x1="32764" y1="55425" x2="40987" y2="54792"/>
                          <a14:backgroundMark x1="45731" y1="57866" x2="41366" y2="61031"/>
                          <a14:backgroundMark x1="43707" y1="60217" x2="40101" y2="62025"/>
                          <a14:backgroundMark x1="43707" y1="57866" x2="38963" y2="6184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42240" y="-184150"/>
              <a:ext cx="1688181" cy="1180979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21" name="CasellaDiTesto 20">
            <a:extLst>
              <a:ext uri="{FF2B5EF4-FFF2-40B4-BE49-F238E27FC236}">
                <a16:creationId xmlns="" xmlns:a16="http://schemas.microsoft.com/office/drawing/2014/main" id="{EF990AE6-38B9-4AD8-AEC7-1D56D02C818F}"/>
              </a:ext>
            </a:extLst>
          </p:cNvPr>
          <p:cNvSpPr txBox="1"/>
          <p:nvPr userDrawn="1"/>
        </p:nvSpPr>
        <p:spPr>
          <a:xfrm>
            <a:off x="1674195" y="10814"/>
            <a:ext cx="950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Arial Narrow" panose="020B0606020202030204" pitchFamily="34" charset="0"/>
              </a:rPr>
              <a:t>MIASIT</a:t>
            </a:r>
          </a:p>
        </p:txBody>
      </p:sp>
    </p:spTree>
    <p:extLst>
      <p:ext uri="{BB962C8B-B14F-4D97-AF65-F5344CB8AC3E}">
        <p14:creationId xmlns:p14="http://schemas.microsoft.com/office/powerpoint/2010/main" val="2076466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</p:sldLayoutIdLst>
  <p:txStyles>
    <p:titleStyle/>
    <p:bodyStyle>
      <a:lvl1pPr marL="432000" indent="-324000">
        <a:spcBef>
          <a:spcPts val="1417"/>
        </a:spcBef>
        <a:buClr>
          <a:srgbClr val="000000"/>
        </a:buClr>
        <a:buSzPct val="45000"/>
        <a:buFont typeface="Wingdings" charset="2"/>
        <a:buChar char=""/>
        <a:defRPr/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03" t="17654" r="5625" b="4814"/>
          <a:stretch/>
        </p:blipFill>
        <p:spPr bwMode="auto">
          <a:xfrm>
            <a:off x="1769533" y="1109142"/>
            <a:ext cx="8652933" cy="531706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ttore 2 5"/>
          <p:cNvCxnSpPr/>
          <p:nvPr/>
        </p:nvCxnSpPr>
        <p:spPr>
          <a:xfrm flipV="1">
            <a:off x="3460571" y="1691904"/>
            <a:ext cx="1241596" cy="1618711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3625848" y="1087519"/>
            <a:ext cx="603247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TRIPOLI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5183838" y="2251321"/>
            <a:ext cx="546105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SIRTE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12553924" y="3545398"/>
            <a:ext cx="716497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BANI WALID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16" name="Ovale 15"/>
          <p:cNvSpPr/>
          <p:nvPr/>
        </p:nvSpPr>
        <p:spPr>
          <a:xfrm>
            <a:off x="3927471" y="1371128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Ovale 20"/>
          <p:cNvSpPr/>
          <p:nvPr/>
        </p:nvSpPr>
        <p:spPr>
          <a:xfrm>
            <a:off x="5764804" y="2404096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Ovale 21"/>
          <p:cNvSpPr/>
          <p:nvPr/>
        </p:nvSpPr>
        <p:spPr>
          <a:xfrm>
            <a:off x="7433733" y="1822551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CasellaDiTesto 19"/>
          <p:cNvSpPr txBox="1"/>
          <p:nvPr/>
        </p:nvSpPr>
        <p:spPr>
          <a:xfrm>
            <a:off x="1785429" y="365779"/>
            <a:ext cx="3124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/>
              <a:t>J2 </a:t>
            </a:r>
            <a:r>
              <a:rPr lang="it-IT" sz="1600" b="1" dirty="0" smtClean="0"/>
              <a:t>20230211_CUTOFF0600B</a:t>
            </a:r>
            <a:endParaRPr lang="it-IT" sz="1600" b="1" dirty="0"/>
          </a:p>
        </p:txBody>
      </p:sp>
      <p:sp>
        <p:nvSpPr>
          <p:cNvPr id="18" name="Ovale 17"/>
          <p:cNvSpPr/>
          <p:nvPr/>
        </p:nvSpPr>
        <p:spPr>
          <a:xfrm>
            <a:off x="12612151" y="2514837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CasellaDiTesto 22"/>
          <p:cNvSpPr txBox="1"/>
          <p:nvPr/>
        </p:nvSpPr>
        <p:spPr>
          <a:xfrm>
            <a:off x="7143449" y="1560303"/>
            <a:ext cx="611212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BENGASI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24" name="Ovale 23"/>
          <p:cNvSpPr/>
          <p:nvPr/>
        </p:nvSpPr>
        <p:spPr>
          <a:xfrm>
            <a:off x="12423766" y="2903619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CasellaDiTesto 24"/>
          <p:cNvSpPr txBox="1"/>
          <p:nvPr/>
        </p:nvSpPr>
        <p:spPr>
          <a:xfrm>
            <a:off x="4702167" y="1425985"/>
            <a:ext cx="674166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MISURATA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26" name="Ovale 25"/>
          <p:cNvSpPr/>
          <p:nvPr/>
        </p:nvSpPr>
        <p:spPr>
          <a:xfrm>
            <a:off x="4892691" y="1709790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CasellaDiTesto 26"/>
          <p:cNvSpPr txBox="1"/>
          <p:nvPr/>
        </p:nvSpPr>
        <p:spPr>
          <a:xfrm>
            <a:off x="12423766" y="2077984"/>
            <a:ext cx="546105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MIZDA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29" name="Ovale 28"/>
          <p:cNvSpPr/>
          <p:nvPr/>
        </p:nvSpPr>
        <p:spPr>
          <a:xfrm>
            <a:off x="3747123" y="1435476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CasellaDiTesto 33"/>
          <p:cNvSpPr txBox="1"/>
          <p:nvPr/>
        </p:nvSpPr>
        <p:spPr>
          <a:xfrm>
            <a:off x="3824754" y="1822551"/>
            <a:ext cx="791312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BANI WALID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35" name="Ovale 34"/>
          <p:cNvSpPr/>
          <p:nvPr/>
        </p:nvSpPr>
        <p:spPr>
          <a:xfrm>
            <a:off x="4332536" y="2077984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CasellaDiTesto 31"/>
          <p:cNvSpPr txBox="1"/>
          <p:nvPr/>
        </p:nvSpPr>
        <p:spPr>
          <a:xfrm>
            <a:off x="3168621" y="1357984"/>
            <a:ext cx="546105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ZAWIA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1827762" y="2636475"/>
            <a:ext cx="3039533" cy="1954381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900" b="1" dirty="0" smtClean="0">
                <a:solidFill>
                  <a:srgbClr val="FF0000"/>
                </a:solidFill>
              </a:rPr>
              <a:t>TRIPOLI </a:t>
            </a:r>
            <a:r>
              <a:rPr lang="it-IT" sz="900" b="1" dirty="0" smtClean="0">
                <a:solidFill>
                  <a:srgbClr val="FF0000"/>
                </a:solidFill>
              </a:rPr>
              <a:t>11</a:t>
            </a:r>
            <a:r>
              <a:rPr lang="it-IT" sz="900" b="1" dirty="0" smtClean="0">
                <a:solidFill>
                  <a:srgbClr val="FF0000"/>
                </a:solidFill>
              </a:rPr>
              <a:t>  </a:t>
            </a:r>
            <a:r>
              <a:rPr lang="it-IT" sz="900" b="1" dirty="0" smtClean="0">
                <a:solidFill>
                  <a:srgbClr val="FF0000"/>
                </a:solidFill>
              </a:rPr>
              <a:t>FEB 23</a:t>
            </a:r>
          </a:p>
          <a:p>
            <a:pPr algn="just"/>
            <a:endParaRPr lang="it-IT" sz="800" b="1" dirty="0" smtClean="0">
              <a:solidFill>
                <a:srgbClr val="FF0000"/>
              </a:solidFill>
            </a:endParaRPr>
          </a:p>
          <a:p>
            <a:pPr algn="just"/>
            <a:r>
              <a:rPr lang="it-IT" sz="800" b="1" dirty="0" smtClean="0">
                <a:solidFill>
                  <a:srgbClr val="FF0000"/>
                </a:solidFill>
              </a:rPr>
              <a:t>NEL POMERIGGIO DEL 11 FEBBRAIO GRUPPI ARMATI </a:t>
            </a:r>
            <a:r>
              <a:rPr lang="it-IT" sz="800" b="1" smtClean="0">
                <a:solidFill>
                  <a:srgbClr val="FF0000"/>
                </a:solidFill>
              </a:rPr>
              <a:t>APPARTENENTI ALLE </a:t>
            </a:r>
            <a:r>
              <a:rPr lang="it-IT" sz="800" b="1" dirty="0" smtClean="0">
                <a:solidFill>
                  <a:srgbClr val="FF0000"/>
                </a:solidFill>
              </a:rPr>
              <a:t>MILIZIE CHE HANNO COMBATTUTO CONTRO IL GENERALE HAFTAR, HANNO BLOCCATO IL TRATTO STRADALE IN PROSSIMITA</a:t>
            </a:r>
            <a:r>
              <a:rPr lang="it-IT" sz="800" b="1" smtClean="0">
                <a:solidFill>
                  <a:srgbClr val="FF0000"/>
                </a:solidFill>
              </a:rPr>
              <a:t>’ DELLA </a:t>
            </a:r>
            <a:r>
              <a:rPr lang="it-IT" sz="800" b="1" dirty="0" smtClean="0">
                <a:solidFill>
                  <a:srgbClr val="FF0000"/>
                </a:solidFill>
              </a:rPr>
              <a:t>LOCALITYA’ DI AL-DAFNIYEH (CIRCA 53 KM AD OVEST DI MISURATA), CHIEDENDO AL GOVERNO DBEIBA (GUN) IL PAGAMENTO DI QUOTE MAI CORRISPOSTE.</a:t>
            </a:r>
            <a:endParaRPr lang="it-IT" sz="800" b="1" dirty="0" smtClean="0">
              <a:solidFill>
                <a:srgbClr val="FF0000"/>
              </a:solidFill>
            </a:endParaRPr>
          </a:p>
          <a:p>
            <a:pPr algn="just"/>
            <a:endParaRPr lang="it-IT" sz="800" b="1" dirty="0" smtClean="0">
              <a:solidFill>
                <a:srgbClr val="FF0000"/>
              </a:solidFill>
            </a:endParaRPr>
          </a:p>
          <a:p>
            <a:pPr algn="just"/>
            <a:r>
              <a:rPr lang="it-IT" sz="800" b="1" dirty="0" smtClean="0">
                <a:solidFill>
                  <a:srgbClr val="FF0000"/>
                </a:solidFill>
              </a:rPr>
              <a:t>Commento: l’evento riportato </a:t>
            </a:r>
            <a:r>
              <a:rPr lang="it-IT" sz="800" b="1" dirty="0" smtClean="0">
                <a:solidFill>
                  <a:srgbClr val="FF0000"/>
                </a:solidFill>
              </a:rPr>
              <a:t>sebbene non cinetico, rappresenta un indicatore dell’influenza miliziana e della capacità di esercitare il controllo dell’area.</a:t>
            </a:r>
            <a:endParaRPr lang="it-IT" sz="800" b="1" dirty="0" smtClean="0">
              <a:solidFill>
                <a:srgbClr val="FF0000"/>
              </a:solidFill>
            </a:endParaRPr>
          </a:p>
          <a:p>
            <a:pPr algn="just"/>
            <a:endParaRPr lang="it-IT" sz="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768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</TotalTime>
  <Words>92</Words>
  <Application>Microsoft Office PowerPoint</Application>
  <PresentationFormat>Personalizzato</PresentationFormat>
  <Paragraphs>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Office Theme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miasit.ma</dc:creator>
  <cp:lastModifiedBy>user</cp:lastModifiedBy>
  <cp:revision>2609</cp:revision>
  <cp:lastPrinted>2022-07-15T06:31:12Z</cp:lastPrinted>
  <dcterms:created xsi:type="dcterms:W3CDTF">2020-12-26T13:09:20Z</dcterms:created>
  <dcterms:modified xsi:type="dcterms:W3CDTF">2023-02-11T18:04:50Z</dcterms:modified>
</cp:coreProperties>
</file>