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17/02/2023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769533" y="1109142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V="1">
            <a:off x="2770542" y="1468683"/>
            <a:ext cx="1241596" cy="16187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625848" y="1087519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20230210_CUTOFF0600B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4702167" y="1425985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824754" y="1822551"/>
            <a:ext cx="7913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332536" y="207798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1" y="135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827762" y="2636475"/>
            <a:ext cx="3039533" cy="15850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TRIPOLI 09 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NELLA TARDA SERATA DEL 09 VIOLENTI SCONTRI SONO SCOPPIATI NELL’AREA DI TAJOURA A EST DELLA CAPITALE TRIPOLI, TRA LE MILIZIE SHIELDS E SABRIYA. GLI SCONTRI HANNO CAUSATO UN MORTO AMBEDUE LE PARTI</a:t>
            </a:r>
            <a:r>
              <a:rPr lang="it-IT" sz="800" b="1" dirty="0">
                <a:solidFill>
                  <a:srgbClr val="FF0000"/>
                </a:solidFill>
              </a:rPr>
              <a:t> </a:t>
            </a:r>
            <a:r>
              <a:rPr lang="it-IT" sz="800" b="1" dirty="0" smtClean="0">
                <a:solidFill>
                  <a:srgbClr val="FF0000"/>
                </a:solidFill>
              </a:rPr>
              <a:t>E LA CHIUSURA PER ALCUNE ORE </a:t>
            </a:r>
            <a:r>
              <a:rPr lang="it-IT" sz="800" b="1" smtClean="0">
                <a:solidFill>
                  <a:srgbClr val="FF0000"/>
                </a:solidFill>
              </a:rPr>
              <a:t>DELL’AEROPORTO PRINCIPALE </a:t>
            </a:r>
            <a:r>
              <a:rPr lang="it-IT" sz="800" b="1" dirty="0" smtClean="0">
                <a:solidFill>
                  <a:srgbClr val="FF0000"/>
                </a:solidFill>
              </a:rPr>
              <a:t>DI MITIGA.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l’evento riportato riflette la competizione tra le milizie armate per il controllo delle aree della capitale.</a:t>
            </a: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80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2607</cp:revision>
  <cp:lastPrinted>2022-07-15T06:31:12Z</cp:lastPrinted>
  <dcterms:created xsi:type="dcterms:W3CDTF">2020-12-26T13:09:20Z</dcterms:created>
  <dcterms:modified xsi:type="dcterms:W3CDTF">2023-02-17T08:09:34Z</dcterms:modified>
</cp:coreProperties>
</file>