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3"/>
  </p:notesMasterIdLst>
  <p:sldIdLst>
    <p:sldId id="909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9033" autoAdjust="0"/>
  </p:normalViewPr>
  <p:slideViewPr>
    <p:cSldViewPr snapToGrid="0">
      <p:cViewPr>
        <p:scale>
          <a:sx n="100" d="100"/>
          <a:sy n="100" d="100"/>
        </p:scale>
        <p:origin x="-312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17/02/2023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="" xmlns:a16="http://schemas.microsoft.com/office/drawing/2014/main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="" xmlns:a16="http://schemas.microsoft.com/office/drawing/2014/main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="" xmlns:a16="http://schemas.microsoft.com/office/drawing/2014/main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3" t="17654" r="5625" b="4814"/>
          <a:stretch/>
        </p:blipFill>
        <p:spPr bwMode="auto">
          <a:xfrm>
            <a:off x="1769533" y="1109142"/>
            <a:ext cx="8652933" cy="53170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ttore 2 5"/>
          <p:cNvCxnSpPr/>
          <p:nvPr/>
        </p:nvCxnSpPr>
        <p:spPr>
          <a:xfrm flipV="1">
            <a:off x="2770542" y="1468683"/>
            <a:ext cx="1241596" cy="161871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3625848" y="1087519"/>
            <a:ext cx="60324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TRIPOLI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183838" y="2251321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SIRTE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2553924" y="3545398"/>
            <a:ext cx="71649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927471" y="1371128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5764804" y="240409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7433733" y="1822551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785429" y="365779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J2 20230210_CUTOFF0600B</a:t>
            </a:r>
            <a:endParaRPr lang="it-IT" sz="1600" b="1" dirty="0"/>
          </a:p>
        </p:txBody>
      </p:sp>
      <p:sp>
        <p:nvSpPr>
          <p:cNvPr id="18" name="Ovale 17"/>
          <p:cNvSpPr/>
          <p:nvPr/>
        </p:nvSpPr>
        <p:spPr>
          <a:xfrm>
            <a:off x="12612151" y="2514837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7143449" y="1560303"/>
            <a:ext cx="6112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BENGASI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4" name="Ovale 23"/>
          <p:cNvSpPr/>
          <p:nvPr/>
        </p:nvSpPr>
        <p:spPr>
          <a:xfrm>
            <a:off x="12423766" y="2903619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4702167" y="1425985"/>
            <a:ext cx="674166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MISURATA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4892691" y="1709790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12423766" y="207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MIZDA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747123" y="143547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3824754" y="1822551"/>
            <a:ext cx="7913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332536" y="2077984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3168621" y="135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ZAWIA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827762" y="2636475"/>
            <a:ext cx="3039533" cy="158504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TRIPOLI 09  FEB 23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NELLA TARDA SERATA DEL 09 VIOLENTI SCONTRI SONO SCOPPIATI NELL’AREA DI TAJOURA A EST DELLA CAPITALE TRIPOLI, TRA LE MILIZIE SHIELDS E SABRIYA. GLI SCONTRI HANNO CAUSATO UN MORTO AMBEDUE LE PARTI</a:t>
            </a:r>
            <a:r>
              <a:rPr lang="it-IT" sz="800" b="1" dirty="0">
                <a:solidFill>
                  <a:srgbClr val="FF0000"/>
                </a:solidFill>
              </a:rPr>
              <a:t> </a:t>
            </a:r>
            <a:r>
              <a:rPr lang="it-IT" sz="800" b="1" dirty="0" smtClean="0">
                <a:solidFill>
                  <a:srgbClr val="FF0000"/>
                </a:solidFill>
              </a:rPr>
              <a:t>E LA CHIUSURA PER ALCUNE ORE </a:t>
            </a:r>
            <a:r>
              <a:rPr lang="it-IT" sz="800" b="1" smtClean="0">
                <a:solidFill>
                  <a:srgbClr val="FF0000"/>
                </a:solidFill>
              </a:rPr>
              <a:t>DELL’AEROPORTO PRINCIPALE </a:t>
            </a:r>
            <a:r>
              <a:rPr lang="it-IT" sz="800" b="1" dirty="0" smtClean="0">
                <a:solidFill>
                  <a:srgbClr val="FF0000"/>
                </a:solidFill>
              </a:rPr>
              <a:t>DI MITIGA.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Commento: l’evento riportato riflette la competizione tra le milizie armate per il controllo delle aree della capitale.</a:t>
            </a:r>
          </a:p>
          <a:p>
            <a:pPr algn="just"/>
            <a:endParaRPr lang="it-IT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80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2607</cp:revision>
  <cp:lastPrinted>2022-07-15T06:31:12Z</cp:lastPrinted>
  <dcterms:created xsi:type="dcterms:W3CDTF">2020-12-26T13:09:20Z</dcterms:created>
  <dcterms:modified xsi:type="dcterms:W3CDTF">2023-02-17T08:09:34Z</dcterms:modified>
</cp:coreProperties>
</file>