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9033" autoAdjust="0"/>
  </p:normalViewPr>
  <p:slideViewPr>
    <p:cSldViewPr snapToGrid="0">
      <p:cViewPr>
        <p:scale>
          <a:sx n="100" d="100"/>
          <a:sy n="100" d="100"/>
        </p:scale>
        <p:origin x="-312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07/02/2023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xmlns="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3" t="17654" r="5625" b="4814"/>
          <a:stretch/>
        </p:blipFill>
        <p:spPr bwMode="auto">
          <a:xfrm>
            <a:off x="1837497" y="1097626"/>
            <a:ext cx="8652933" cy="5317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ttore 2 5"/>
          <p:cNvCxnSpPr/>
          <p:nvPr/>
        </p:nvCxnSpPr>
        <p:spPr>
          <a:xfrm flipV="1">
            <a:off x="1837497" y="1536542"/>
            <a:ext cx="1913165" cy="13124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625848" y="1087519"/>
            <a:ext cx="60324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183838" y="2251321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SIRTE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553924" y="3545398"/>
            <a:ext cx="71649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27471" y="137112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764804" y="240409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7433733" y="1822551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20230207_CUTOFF0600B</a:t>
            </a:r>
            <a:endParaRPr lang="it-IT" sz="1600" b="1" dirty="0"/>
          </a:p>
        </p:txBody>
      </p:sp>
      <p:sp>
        <p:nvSpPr>
          <p:cNvPr id="18" name="Ovale 17"/>
          <p:cNvSpPr/>
          <p:nvPr/>
        </p:nvSpPr>
        <p:spPr>
          <a:xfrm>
            <a:off x="12612151" y="251483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143449" y="1560303"/>
            <a:ext cx="6112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BENGASI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2423766" y="290361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4702167" y="1425985"/>
            <a:ext cx="674166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892691" y="1709790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2423766" y="207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MIZDA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3747123" y="143547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824754" y="1822551"/>
            <a:ext cx="7913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5" name="Ovale 34"/>
          <p:cNvSpPr/>
          <p:nvPr/>
        </p:nvSpPr>
        <p:spPr>
          <a:xfrm>
            <a:off x="4332536" y="2077984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168621" y="135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ZAWIA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050799" y="2402787"/>
            <a:ext cx="3039533" cy="195438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ZAWIA 06 FEB 23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FONTI LOCALI RIFERISCONO CHE LUNEDI’ MATTINA, NELLA </a:t>
            </a:r>
            <a:r>
              <a:rPr lang="it-IT" sz="800" b="1" dirty="0">
                <a:solidFill>
                  <a:srgbClr val="FF0000"/>
                </a:solidFill>
              </a:rPr>
              <a:t>CITTA’ A OVEST DI </a:t>
            </a:r>
            <a:r>
              <a:rPr lang="it-IT" sz="800" b="1" dirty="0" smtClean="0">
                <a:solidFill>
                  <a:srgbClr val="FF0000"/>
                </a:solidFill>
              </a:rPr>
              <a:t>TRIPOLI, L’UCCISIONE DI DUE ELEMENTI ARMATI, HA INNESCATO SCONTRI ARMATI TRA I BTG (AL-NASR BRIGADE) IN COMPETIZIONE PER IL CONTROLLO DELLA CITTA’</a:t>
            </a:r>
            <a:r>
              <a:rPr lang="it-IT" sz="800" b="1" dirty="0">
                <a:solidFill>
                  <a:srgbClr val="FF0000"/>
                </a:solidFill>
              </a:rPr>
              <a:t>.</a:t>
            </a:r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nella città ha sede uno dei più grandi centri per rifugiati della Libia occidentale. Questi centri sono attualmente sotto il controllo delle milizie che li usano come prigioni per migranti e profughi con questi ultimi in grado di ottenere la libertà solo a fronte del pagamento di un riscatto.</a:t>
            </a:r>
          </a:p>
          <a:p>
            <a:pPr algn="just"/>
            <a:endParaRPr lang="it-IT" sz="800" b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39424">
            <a:off x="7430694" y="1889754"/>
            <a:ext cx="1394148" cy="98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CasellaDiTesto 27"/>
          <p:cNvSpPr txBox="1"/>
          <p:nvPr/>
        </p:nvSpPr>
        <p:spPr>
          <a:xfrm>
            <a:off x="7374398" y="2855081"/>
            <a:ext cx="3039533" cy="195438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BENGASI 06 FEB 23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DOPO AVER INCONTRATO </a:t>
            </a:r>
            <a:r>
              <a:rPr lang="it-IT" sz="800" b="1" dirty="0">
                <a:solidFill>
                  <a:srgbClr val="FF0000"/>
                </a:solidFill>
              </a:rPr>
              <a:t>IL PM DBEIBA E IL MINISTRO DEGLI INTERNI </a:t>
            </a:r>
            <a:r>
              <a:rPr lang="it-IT" sz="800" b="1" dirty="0" smtClean="0">
                <a:solidFill>
                  <a:srgbClr val="FF0000"/>
                </a:solidFill>
              </a:rPr>
              <a:t>TRABELSI IL GIORNO 05 FEBBRAIO A TRIPOLI, IL </a:t>
            </a:r>
            <a:r>
              <a:rPr lang="it-IT" sz="800" b="1" dirty="0">
                <a:solidFill>
                  <a:srgbClr val="FF0000"/>
                </a:solidFill>
              </a:rPr>
              <a:t>CAPO MISSIONE UNSIMIL BATHILI CONTINUA LA SERIE DI INCONTRI ISTITUZIONALI </a:t>
            </a:r>
            <a:r>
              <a:rPr lang="it-IT" sz="800" b="1" dirty="0" smtClean="0">
                <a:solidFill>
                  <a:srgbClr val="FF0000"/>
                </a:solidFill>
              </a:rPr>
              <a:t>INCONTRANDO </a:t>
            </a:r>
            <a:r>
              <a:rPr lang="it-IT" sz="800" b="1" dirty="0">
                <a:solidFill>
                  <a:srgbClr val="FF0000"/>
                </a:solidFill>
              </a:rPr>
              <a:t>IL FIELD MARSHAL </a:t>
            </a:r>
            <a:r>
              <a:rPr lang="it-IT" sz="800" b="1" dirty="0" smtClean="0">
                <a:solidFill>
                  <a:srgbClr val="FF0000"/>
                </a:solidFill>
              </a:rPr>
              <a:t>HAFTAR, PER DISCUTERE DELL’ATTUALE SITUAZIONE POLITICA E SICUREZZA IN LIBIA E DI CONTINUARE A SOSTENERE IL COMITATO MILITARE 5+5.</a:t>
            </a:r>
            <a:endParaRPr lang="it-IT" sz="800" b="1" dirty="0">
              <a:solidFill>
                <a:srgbClr val="FF0000"/>
              </a:solidFill>
            </a:endParaRP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continua l’impegno in </a:t>
            </a:r>
            <a:r>
              <a:rPr lang="it-IT" sz="800" b="1" smtClean="0">
                <a:solidFill>
                  <a:srgbClr val="FF0000"/>
                </a:solidFill>
              </a:rPr>
              <a:t>modo </a:t>
            </a:r>
            <a:r>
              <a:rPr lang="it-IT" sz="800" b="1" smtClean="0">
                <a:solidFill>
                  <a:srgbClr val="FF0000"/>
                </a:solidFill>
              </a:rPr>
              <a:t>costruttivo del </a:t>
            </a:r>
            <a:r>
              <a:rPr lang="it-IT" sz="800" b="1" dirty="0">
                <a:solidFill>
                  <a:srgbClr val="FF0000"/>
                </a:solidFill>
              </a:rPr>
              <a:t>Capo Missione di supporto delle Nazioni Unite </a:t>
            </a:r>
            <a:r>
              <a:rPr lang="it-IT" sz="800" b="1">
                <a:solidFill>
                  <a:srgbClr val="FF0000"/>
                </a:solidFill>
              </a:rPr>
              <a:t>in </a:t>
            </a:r>
            <a:r>
              <a:rPr lang="it-IT" sz="800" b="1" smtClean="0">
                <a:solidFill>
                  <a:srgbClr val="FF0000"/>
                </a:solidFill>
              </a:rPr>
              <a:t>Libia, </a:t>
            </a:r>
            <a:r>
              <a:rPr lang="it-IT" sz="800" b="1" dirty="0" smtClean="0">
                <a:solidFill>
                  <a:srgbClr val="FF0000"/>
                </a:solidFill>
              </a:rPr>
              <a:t>finalizzato ad un quadro costituzionale per facilitare le elezioni </a:t>
            </a:r>
            <a:r>
              <a:rPr lang="it-IT" sz="800" b="1" smtClean="0">
                <a:solidFill>
                  <a:srgbClr val="FF0000"/>
                </a:solidFill>
              </a:rPr>
              <a:t>in </a:t>
            </a:r>
            <a:r>
              <a:rPr lang="it-IT" sz="800" b="1" smtClean="0">
                <a:solidFill>
                  <a:srgbClr val="FF0000"/>
                </a:solidFill>
              </a:rPr>
              <a:t>Libia.</a:t>
            </a:r>
            <a:endParaRPr lang="it-IT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199</Words>
  <Application>Microsoft Office PowerPoint</Application>
  <PresentationFormat>Personalizzato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2617</cp:revision>
  <cp:lastPrinted>2022-07-15T06:31:12Z</cp:lastPrinted>
  <dcterms:created xsi:type="dcterms:W3CDTF">2020-12-26T13:09:20Z</dcterms:created>
  <dcterms:modified xsi:type="dcterms:W3CDTF">2023-02-07T11:03:44Z</dcterms:modified>
</cp:coreProperties>
</file>