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4" r:id="rId1"/>
  </p:sldMasterIdLst>
  <p:notesMasterIdLst>
    <p:notesMasterId r:id="rId3"/>
  </p:notesMasterIdLst>
  <p:sldIdLst>
    <p:sldId id="9090" r:id="rId2"/>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F82A4359-AF13-4BD1-992B-D0A4538E2C22}">
          <p14:sldIdLst>
            <p14:sldId id="9090"/>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asit.ma" initials="m" lastIdx="3" clrIdx="0"/>
  <p:cmAuthor id="2" name="mimmo driver4" initials="md" lastIdx="68" clrIdx="1"/>
  <p:cmAuthor id="3" name="user" initials="u" lastIdx="4" clrIdx="2"/>
  <p:cmAuthor id="4" name="S6 I" initials="SI" lastIdx="1" clrIdx="3"/>
  <p:cmAuthor id="5" name="Mirko CAMPA" initials="MC"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F2F2"/>
    <a:srgbClr val="FFFF96"/>
    <a:srgbClr val="FFFF00"/>
    <a:srgbClr val="F3F9EF"/>
    <a:srgbClr val="4F81BD"/>
    <a:srgbClr val="3759B9"/>
    <a:srgbClr val="DEEBF7"/>
    <a:srgbClr val="FFA8A8"/>
    <a:srgbClr val="B3EB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44" autoAdjust="0"/>
    <p:restoredTop sz="99033" autoAdjust="0"/>
  </p:normalViewPr>
  <p:slideViewPr>
    <p:cSldViewPr snapToGrid="0">
      <p:cViewPr>
        <p:scale>
          <a:sx n="90" d="100"/>
          <a:sy n="90" d="100"/>
        </p:scale>
        <p:origin x="-696" y="-2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7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2"/>
            <a:ext cx="2945659" cy="498056"/>
          </a:xfrm>
          <a:prstGeom prst="rect">
            <a:avLst/>
          </a:prstGeom>
        </p:spPr>
        <p:txBody>
          <a:bodyPr vert="horz" lIns="91422" tIns="45712" rIns="91422" bIns="45712" rtlCol="0"/>
          <a:lstStyle>
            <a:lvl1pPr algn="l">
              <a:defRPr sz="1200"/>
            </a:lvl1pPr>
          </a:lstStyle>
          <a:p>
            <a:endParaRPr lang="it-IT" dirty="0"/>
          </a:p>
        </p:txBody>
      </p:sp>
      <p:sp>
        <p:nvSpPr>
          <p:cNvPr id="3" name="Segnaposto data 2"/>
          <p:cNvSpPr>
            <a:spLocks noGrp="1"/>
          </p:cNvSpPr>
          <p:nvPr>
            <p:ph type="dt" idx="1"/>
          </p:nvPr>
        </p:nvSpPr>
        <p:spPr>
          <a:xfrm>
            <a:off x="3850443" y="2"/>
            <a:ext cx="2945659" cy="498056"/>
          </a:xfrm>
          <a:prstGeom prst="rect">
            <a:avLst/>
          </a:prstGeom>
        </p:spPr>
        <p:txBody>
          <a:bodyPr vert="horz" lIns="91422" tIns="45712" rIns="91422" bIns="45712" rtlCol="0"/>
          <a:lstStyle>
            <a:lvl1pPr algn="r">
              <a:defRPr sz="1200"/>
            </a:lvl1pPr>
          </a:lstStyle>
          <a:p>
            <a:fld id="{1FC3A750-8424-443A-8D08-E7CAABA1B453}" type="datetimeFigureOut">
              <a:rPr lang="it-IT" smtClean="0"/>
              <a:t>06/02/2023</a:t>
            </a:fld>
            <a:endParaRPr lang="it-IT" dirty="0"/>
          </a:p>
        </p:txBody>
      </p:sp>
      <p:sp>
        <p:nvSpPr>
          <p:cNvPr id="4" name="Segnaposto immagine diapositiva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22" tIns="45712" rIns="91422" bIns="45712" rtlCol="0" anchor="ctr"/>
          <a:lstStyle/>
          <a:p>
            <a:endParaRPr lang="it-IT" dirty="0"/>
          </a:p>
        </p:txBody>
      </p:sp>
      <p:sp>
        <p:nvSpPr>
          <p:cNvPr id="5" name="Segnaposto note 4"/>
          <p:cNvSpPr>
            <a:spLocks noGrp="1"/>
          </p:cNvSpPr>
          <p:nvPr>
            <p:ph type="body" sz="quarter" idx="3"/>
          </p:nvPr>
        </p:nvSpPr>
        <p:spPr>
          <a:xfrm>
            <a:off x="679768" y="4777196"/>
            <a:ext cx="5438140" cy="3908613"/>
          </a:xfrm>
          <a:prstGeom prst="rect">
            <a:avLst/>
          </a:prstGeom>
        </p:spPr>
        <p:txBody>
          <a:bodyPr vert="horz" lIns="91422" tIns="45712" rIns="91422" bIns="45712"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28584"/>
            <a:ext cx="2945659" cy="498055"/>
          </a:xfrm>
          <a:prstGeom prst="rect">
            <a:avLst/>
          </a:prstGeom>
        </p:spPr>
        <p:txBody>
          <a:bodyPr vert="horz" lIns="91422" tIns="45712" rIns="91422" bIns="45712"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22" tIns="45712" rIns="91422" bIns="45712" rtlCol="0" anchor="b"/>
          <a:lstStyle>
            <a:lvl1pPr algn="r">
              <a:defRPr sz="1200"/>
            </a:lvl1pPr>
          </a:lstStyle>
          <a:p>
            <a:fld id="{D5FFCE3E-6C44-4785-8E5C-37687D799F99}" type="slidenum">
              <a:rPr lang="it-IT" smtClean="0"/>
              <a:t>‹N›</a:t>
            </a:fld>
            <a:endParaRPr lang="it-IT" dirty="0"/>
          </a:p>
        </p:txBody>
      </p:sp>
    </p:spTree>
    <p:extLst>
      <p:ext uri="{BB962C8B-B14F-4D97-AF65-F5344CB8AC3E}">
        <p14:creationId xmlns:p14="http://schemas.microsoft.com/office/powerpoint/2010/main" val="3519158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3425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CustomShape 1"/>
          <p:cNvSpPr/>
          <p:nvPr/>
        </p:nvSpPr>
        <p:spPr>
          <a:xfrm>
            <a:off x="0" y="6662880"/>
            <a:ext cx="12191520" cy="2138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2169"/>
          </a:solidFill>
          <a:ln>
            <a:noFill/>
          </a:ln>
        </p:spPr>
        <p:style>
          <a:lnRef idx="0">
            <a:scrgbClr r="0" g="0" b="0"/>
          </a:lnRef>
          <a:fillRef idx="0">
            <a:scrgbClr r="0" g="0" b="0"/>
          </a:fillRef>
          <a:effectRef idx="0">
            <a:scrgbClr r="0" g="0" b="0"/>
          </a:effectRef>
          <a:fontRef idx="minor"/>
        </p:style>
      </p:sp>
      <p:sp>
        <p:nvSpPr>
          <p:cNvPr id="2" name="CustomShape 2"/>
          <p:cNvSpPr/>
          <p:nvPr/>
        </p:nvSpPr>
        <p:spPr>
          <a:xfrm>
            <a:off x="0" y="6591240"/>
            <a:ext cx="12191520" cy="71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E4D079"/>
          </a:solidFill>
          <a:ln>
            <a:noFill/>
          </a:ln>
        </p:spPr>
        <p:style>
          <a:lnRef idx="0">
            <a:scrgbClr r="0" g="0" b="0"/>
          </a:lnRef>
          <a:fillRef idx="0">
            <a:scrgbClr r="0" g="0" b="0"/>
          </a:fillRef>
          <a:effectRef idx="0">
            <a:scrgbClr r="0" g="0" b="0"/>
          </a:effectRef>
          <a:fontRef idx="minor"/>
        </p:style>
      </p:sp>
      <p:sp>
        <p:nvSpPr>
          <p:cNvPr id="3" name="Line 3"/>
          <p:cNvSpPr/>
          <p:nvPr/>
        </p:nvSpPr>
        <p:spPr>
          <a:xfrm>
            <a:off x="95040" y="880047"/>
            <a:ext cx="11906400" cy="1440"/>
          </a:xfrm>
          <a:prstGeom prst="line">
            <a:avLst/>
          </a:prstGeom>
          <a:ln w="9360">
            <a:solidFill>
              <a:srgbClr val="4A7EBB"/>
            </a:solidFill>
            <a:miter/>
          </a:ln>
        </p:spPr>
        <p:style>
          <a:lnRef idx="0">
            <a:scrgbClr r="0" g="0" b="0"/>
          </a:lnRef>
          <a:fillRef idx="0">
            <a:scrgbClr r="0" g="0" b="0"/>
          </a:fillRef>
          <a:effectRef idx="0">
            <a:scrgbClr r="0" g="0" b="0"/>
          </a:effectRef>
          <a:fontRef idx="minor"/>
        </p:style>
      </p:sp>
      <p:sp>
        <p:nvSpPr>
          <p:cNvPr id="4" name="Line 4"/>
          <p:cNvSpPr/>
          <p:nvPr/>
        </p:nvSpPr>
        <p:spPr>
          <a:xfrm flipH="1">
            <a:off x="10955520" y="90359"/>
            <a:ext cx="0" cy="743778"/>
          </a:xfrm>
          <a:prstGeom prst="line">
            <a:avLst/>
          </a:prstGeom>
          <a:ln w="9360">
            <a:solidFill>
              <a:srgbClr val="4A7EBB"/>
            </a:solidFill>
            <a:miter/>
          </a:ln>
        </p:spPr>
        <p:style>
          <a:lnRef idx="0">
            <a:scrgbClr r="0" g="0" b="0"/>
          </a:lnRef>
          <a:fillRef idx="0">
            <a:scrgbClr r="0" g="0" b="0"/>
          </a:fillRef>
          <a:effectRef idx="0">
            <a:scrgbClr r="0" g="0" b="0"/>
          </a:effectRef>
          <a:fontRef idx="minor"/>
        </p:style>
      </p:sp>
      <p:sp>
        <p:nvSpPr>
          <p:cNvPr id="5" name="Line 5"/>
          <p:cNvSpPr/>
          <p:nvPr/>
        </p:nvSpPr>
        <p:spPr>
          <a:xfrm flipH="1">
            <a:off x="1781557" y="87479"/>
            <a:ext cx="0" cy="746658"/>
          </a:xfrm>
          <a:prstGeom prst="line">
            <a:avLst/>
          </a:prstGeom>
          <a:ln w="9360">
            <a:solidFill>
              <a:srgbClr val="4A7EBB"/>
            </a:solidFill>
            <a:miter/>
          </a:ln>
        </p:spPr>
        <p:style>
          <a:lnRef idx="0">
            <a:scrgbClr r="0" g="0" b="0"/>
          </a:lnRef>
          <a:fillRef idx="0">
            <a:scrgbClr r="0" g="0" b="0"/>
          </a:fillRef>
          <a:effectRef idx="0">
            <a:scrgbClr r="0" g="0" b="0"/>
          </a:effectRef>
          <a:fontRef idx="minor"/>
        </p:style>
      </p:sp>
      <p:sp>
        <p:nvSpPr>
          <p:cNvPr id="7" name="PlaceHolder 6"/>
          <p:cNvSpPr>
            <a:spLocks noGrp="1"/>
          </p:cNvSpPr>
          <p:nvPr>
            <p:ph type="sldNum"/>
          </p:nvPr>
        </p:nvSpPr>
        <p:spPr>
          <a:xfrm>
            <a:off x="9317760" y="6593040"/>
            <a:ext cx="2844000" cy="364680"/>
          </a:xfrm>
          <a:prstGeom prst="rect">
            <a:avLst/>
          </a:prstGeom>
        </p:spPr>
        <p:txBody>
          <a:bodyPr lIns="90000" tIns="46800" rIns="90000" bIns="46800" anchor="ctr"/>
          <a:lstStyle/>
          <a:p>
            <a:pPr algn="r"/>
            <a:fld id="{8B6D624D-56A3-481B-9205-BD0BBECDE3EA}" type="slidenum">
              <a:rPr lang="it-IT" sz="1000" spc="-1" smtClean="0">
                <a:solidFill>
                  <a:srgbClr val="FFFFFF"/>
                </a:solidFill>
                <a:ea typeface="Arial"/>
              </a:rPr>
              <a:pPr algn="r"/>
              <a:t>‹N›</a:t>
            </a:fld>
            <a:endParaRPr lang="it-IT" sz="1000" spc="-1" dirty="0">
              <a:solidFill>
                <a:prstClr val="black"/>
              </a:solidFill>
              <a:latin typeface="Times New Roman"/>
            </a:endParaRPr>
          </a:p>
        </p:txBody>
      </p:sp>
      <p:pic>
        <p:nvPicPr>
          <p:cNvPr id="13" name="Immagine 12">
            <a:extLst>
              <a:ext uri="{FF2B5EF4-FFF2-40B4-BE49-F238E27FC236}">
                <a16:creationId xmlns:a16="http://schemas.microsoft.com/office/drawing/2014/main" xmlns="" id="{563CC344-0914-4713-9C4E-E4713B19E2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3" y="27761"/>
            <a:ext cx="780731" cy="780731"/>
          </a:xfrm>
          <a:prstGeom prst="rect">
            <a:avLst/>
          </a:prstGeom>
        </p:spPr>
      </p:pic>
      <p:pic>
        <p:nvPicPr>
          <p:cNvPr id="17" name="Immagine 16">
            <a:extLst>
              <a:ext uri="{FF2B5EF4-FFF2-40B4-BE49-F238E27FC236}">
                <a16:creationId xmlns:a16="http://schemas.microsoft.com/office/drawing/2014/main" xmlns="" id="{79C3FFD5-A8EB-44E6-BAB4-52669C2E96C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99508" y="87479"/>
            <a:ext cx="756445" cy="761058"/>
          </a:xfrm>
          <a:prstGeom prst="rect">
            <a:avLst/>
          </a:prstGeom>
        </p:spPr>
      </p:pic>
      <p:grpSp>
        <p:nvGrpSpPr>
          <p:cNvPr id="18" name="Gruppo 17">
            <a:extLst>
              <a:ext uri="{FF2B5EF4-FFF2-40B4-BE49-F238E27FC236}">
                <a16:creationId xmlns:a16="http://schemas.microsoft.com/office/drawing/2014/main" xmlns="" id="{C0349ACF-385B-4030-9907-20548543FB89}"/>
              </a:ext>
            </a:extLst>
          </p:cNvPr>
          <p:cNvGrpSpPr/>
          <p:nvPr userDrawn="1"/>
        </p:nvGrpSpPr>
        <p:grpSpPr>
          <a:xfrm>
            <a:off x="647225" y="-39503"/>
            <a:ext cx="1178507" cy="922136"/>
            <a:chOff x="-142240" y="-184150"/>
            <a:chExt cx="1688181" cy="1180979"/>
          </a:xfrm>
          <a:noFill/>
        </p:grpSpPr>
        <p:sp>
          <p:nvSpPr>
            <p:cNvPr id="19" name="Rettangolo 18">
              <a:extLst>
                <a:ext uri="{FF2B5EF4-FFF2-40B4-BE49-F238E27FC236}">
                  <a16:creationId xmlns:a16="http://schemas.microsoft.com/office/drawing/2014/main" xmlns="" id="{CDD7E9B9-9AD5-4D18-B47F-E26A08ADDBE2}"/>
                </a:ext>
              </a:extLst>
            </p:cNvPr>
            <p:cNvSpPr/>
            <p:nvPr/>
          </p:nvSpPr>
          <p:spPr>
            <a:xfrm>
              <a:off x="885825" y="224095"/>
              <a:ext cx="257176" cy="21590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0" name="Immagine 19">
              <a:extLst>
                <a:ext uri="{FF2B5EF4-FFF2-40B4-BE49-F238E27FC236}">
                  <a16:creationId xmlns:a16="http://schemas.microsoft.com/office/drawing/2014/main" xmlns="" id="{B70614AE-C04C-4334-A5DD-CA23F233C79E}"/>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0354" y1="21700" x2="22391" y2="34177"/>
                          <a14:foregroundMark x1="22391" y1="34177" x2="26186" y2="60759"/>
                          <a14:foregroundMark x1="26186" y1="60759" x2="38483" y2="61131"/>
                          <a14:foregroundMark x1="43709" y1="57669" x2="41113" y2="36257"/>
                          <a14:foregroundMark x1="41113" y1="36257" x2="33144" y2="37794"/>
                          <a14:foregroundMark x1="38330" y1="33363" x2="27957" y2="54069"/>
                          <a14:foregroundMark x1="27957" y1="54069" x2="32827" y2="49548"/>
                          <a14:foregroundMark x1="36622" y1="37794" x2="29728" y2="40778"/>
                          <a14:foregroundMark x1="66730" y1="41320" x2="67109" y2="44665"/>
                          <a14:foregroundMark x1="69070" y1="45750" x2="67679" y2="46745"/>
                          <a14:foregroundMark x1="36496" y1="48373" x2="34029" y2="51627"/>
                          <a14:foregroundMark x1="36686" y1="48192" x2="29159" y2="35986"/>
                          <a14:foregroundMark x1="31309" y1="34991" x2="32764" y2="54250"/>
                          <a14:foregroundMark x1="32764" y1="55425" x2="40987" y2="54792"/>
                          <a14:backgroundMark x1="45731" y1="57866" x2="41366" y2="61031"/>
                          <a14:backgroundMark x1="43707" y1="60217" x2="40101" y2="62025"/>
                          <a14:backgroundMark x1="43707" y1="57866" x2="38963" y2="61844"/>
                        </a14:backgroundRemoval>
                      </a14:imgEffect>
                    </a14:imgLayer>
                  </a14:imgProps>
                </a:ext>
                <a:ext uri="{28A0092B-C50C-407E-A947-70E740481C1C}">
                  <a14:useLocalDpi xmlns:a14="http://schemas.microsoft.com/office/drawing/2010/main" val="0"/>
                </a:ext>
              </a:extLst>
            </a:blip>
            <a:stretch>
              <a:fillRect/>
            </a:stretch>
          </p:blipFill>
          <p:spPr>
            <a:xfrm>
              <a:off x="-142240" y="-184150"/>
              <a:ext cx="1688181" cy="1180979"/>
            </a:xfrm>
            <a:prstGeom prst="rect">
              <a:avLst/>
            </a:prstGeom>
            <a:grpFill/>
            <a:ln>
              <a:noFill/>
            </a:ln>
          </p:spPr>
        </p:pic>
      </p:grpSp>
      <p:sp>
        <p:nvSpPr>
          <p:cNvPr id="21" name="CasellaDiTesto 20">
            <a:extLst>
              <a:ext uri="{FF2B5EF4-FFF2-40B4-BE49-F238E27FC236}">
                <a16:creationId xmlns:a16="http://schemas.microsoft.com/office/drawing/2014/main" xmlns="" id="{EF990AE6-38B9-4AD8-AEC7-1D56D02C818F}"/>
              </a:ext>
            </a:extLst>
          </p:cNvPr>
          <p:cNvSpPr txBox="1"/>
          <p:nvPr userDrawn="1"/>
        </p:nvSpPr>
        <p:spPr>
          <a:xfrm>
            <a:off x="1674195" y="10814"/>
            <a:ext cx="950155" cy="369332"/>
          </a:xfrm>
          <a:prstGeom prst="rect">
            <a:avLst/>
          </a:prstGeom>
          <a:noFill/>
        </p:spPr>
        <p:txBody>
          <a:bodyPr wrap="square" rtlCol="0">
            <a:spAutoFit/>
          </a:bodyPr>
          <a:lstStyle/>
          <a:p>
            <a:pPr algn="ctr"/>
            <a:r>
              <a:rPr lang="it-IT" dirty="0">
                <a:latin typeface="Arial Narrow" panose="020B0606020202030204" pitchFamily="34" charset="0"/>
              </a:rPr>
              <a:t>MIASIT</a:t>
            </a:r>
          </a:p>
        </p:txBody>
      </p:sp>
    </p:spTree>
    <p:extLst>
      <p:ext uri="{BB962C8B-B14F-4D97-AF65-F5344CB8AC3E}">
        <p14:creationId xmlns:p14="http://schemas.microsoft.com/office/powerpoint/2010/main" val="2076466404"/>
      </p:ext>
    </p:extLst>
  </p:cSld>
  <p:clrMap bg1="lt1" tx1="dk1" bg2="lt2" tx2="dk2" accent1="accent1" accent2="accent2" accent3="accent3" accent4="accent4" accent5="accent5" accent6="accent6" hlink="hlink" folHlink="folHlink"/>
  <p:sldLayoutIdLst>
    <p:sldLayoutId id="2147483696" r:id="rId1"/>
  </p:sldLayoutIdLst>
  <p:txStyles>
    <p:titleStyle/>
    <p:bodyStyle>
      <a:lvl1pPr marL="432000" indent="-324000">
        <a:spcBef>
          <a:spcPts val="1417"/>
        </a:spcBef>
        <a:buClr>
          <a:srgbClr val="000000"/>
        </a:buClr>
        <a:buSzPct val="45000"/>
        <a:buFont typeface="Wingdings" charset="2"/>
        <a:buChar char=""/>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403" t="17654" r="5625" b="4814"/>
          <a:stretch/>
        </p:blipFill>
        <p:spPr bwMode="auto">
          <a:xfrm>
            <a:off x="1769533" y="1109142"/>
            <a:ext cx="8652933" cy="531706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249766" y="965200"/>
            <a:ext cx="3039533" cy="2308324"/>
          </a:xfrm>
          <a:prstGeom prst="rect">
            <a:avLst/>
          </a:prstGeom>
          <a:solidFill>
            <a:schemeClr val="bg1"/>
          </a:solidFill>
          <a:ln w="19050">
            <a:solidFill>
              <a:srgbClr val="FF0000"/>
            </a:solidFill>
          </a:ln>
        </p:spPr>
        <p:txBody>
          <a:bodyPr wrap="square" rtlCol="0">
            <a:spAutoFit/>
          </a:bodyPr>
          <a:lstStyle/>
          <a:p>
            <a:pPr algn="just"/>
            <a:r>
              <a:rPr lang="it-IT" sz="900" b="1" dirty="0" smtClean="0">
                <a:solidFill>
                  <a:srgbClr val="FF0000"/>
                </a:solidFill>
              </a:rPr>
              <a:t>TRIPOLI </a:t>
            </a:r>
            <a:r>
              <a:rPr lang="it-IT" sz="900" b="1" dirty="0" smtClean="0">
                <a:solidFill>
                  <a:srgbClr val="FF0000"/>
                </a:solidFill>
              </a:rPr>
              <a:t>05</a:t>
            </a:r>
            <a:r>
              <a:rPr lang="it-IT" sz="900" b="1" dirty="0" smtClean="0">
                <a:solidFill>
                  <a:srgbClr val="FF0000"/>
                </a:solidFill>
              </a:rPr>
              <a:t> FEB 23</a:t>
            </a:r>
          </a:p>
          <a:p>
            <a:pPr algn="just"/>
            <a:endParaRPr lang="it-IT" sz="900" b="1" dirty="0" smtClean="0">
              <a:solidFill>
                <a:srgbClr val="FF0000"/>
              </a:solidFill>
            </a:endParaRPr>
          </a:p>
          <a:p>
            <a:pPr algn="just"/>
            <a:r>
              <a:rPr lang="it-IT" sz="900" b="1" dirty="0" smtClean="0">
                <a:solidFill>
                  <a:srgbClr val="FF0000"/>
                </a:solidFill>
              </a:rPr>
              <a:t>IL </a:t>
            </a:r>
            <a:r>
              <a:rPr lang="it-IT" sz="900" b="1" dirty="0" smtClean="0">
                <a:solidFill>
                  <a:srgbClr val="FF0000"/>
                </a:solidFill>
              </a:rPr>
              <a:t>CAPO MISSIONE UNSIMIL </a:t>
            </a:r>
            <a:r>
              <a:rPr lang="it-IT" sz="900" b="1" dirty="0" smtClean="0">
                <a:solidFill>
                  <a:srgbClr val="FF0000"/>
                </a:solidFill>
              </a:rPr>
              <a:t>BATHILI </a:t>
            </a:r>
            <a:r>
              <a:rPr lang="it-IT" sz="900" b="1" dirty="0" smtClean="0">
                <a:solidFill>
                  <a:srgbClr val="FF0000"/>
                </a:solidFill>
              </a:rPr>
              <a:t>CONTINUA LA SERIE DI INCONTRI ISTITUZIONALI INCONTRANDO </a:t>
            </a:r>
            <a:r>
              <a:rPr lang="it-IT" sz="900" b="1" dirty="0">
                <a:solidFill>
                  <a:srgbClr val="FF0000"/>
                </a:solidFill>
              </a:rPr>
              <a:t>I</a:t>
            </a:r>
            <a:r>
              <a:rPr lang="it-IT" sz="900" b="1" dirty="0" smtClean="0">
                <a:solidFill>
                  <a:srgbClr val="FF0000"/>
                </a:solidFill>
              </a:rPr>
              <a:t>L </a:t>
            </a:r>
            <a:r>
              <a:rPr lang="it-IT" sz="900" b="1" dirty="0">
                <a:solidFill>
                  <a:srgbClr val="FF0000"/>
                </a:solidFill>
              </a:rPr>
              <a:t>PM DBEIBA </a:t>
            </a:r>
            <a:r>
              <a:rPr lang="it-IT" sz="900" b="1" dirty="0" smtClean="0">
                <a:solidFill>
                  <a:srgbClr val="FF0000"/>
                </a:solidFill>
              </a:rPr>
              <a:t>E IL MINISTRO DEGLI INTERNI TRABELSI. I COLLOQUI SI SONO BASATI SU UNA SERIE DI PROPOSTE PER COMPLETARE LE ELEZIONI IL PRIMA POSSIBILE. NEGLI INCONTRI E’ STATO SOTTOLINEATO LA NECESSITA’ CHE VENGA EMANATA QUANTO PRIMA UNA NORMA COSTITUZIONALE E CHE VENGANO COMPLETATI TUTTI I PASSAGGI ESECUTIVI PER CONSENTIRE AGLI ELETTORI LIBICI DI RECARSI ALLE URNE. </a:t>
            </a:r>
          </a:p>
          <a:p>
            <a:pPr algn="just"/>
            <a:endParaRPr lang="it-IT" sz="900" b="1" dirty="0" smtClean="0">
              <a:solidFill>
                <a:srgbClr val="FF0000"/>
              </a:solidFill>
            </a:endParaRPr>
          </a:p>
          <a:p>
            <a:pPr algn="just"/>
            <a:r>
              <a:rPr lang="it-IT" sz="900" b="1" dirty="0" smtClean="0">
                <a:solidFill>
                  <a:srgbClr val="FF0000"/>
                </a:solidFill>
              </a:rPr>
              <a:t>Commento: </a:t>
            </a:r>
            <a:r>
              <a:rPr lang="it-IT" sz="900" b="1" dirty="0" smtClean="0">
                <a:solidFill>
                  <a:srgbClr val="FF0000"/>
                </a:solidFill>
              </a:rPr>
              <a:t>------------------------.</a:t>
            </a:r>
            <a:endParaRPr lang="it-IT" sz="900" b="1" dirty="0">
              <a:solidFill>
                <a:srgbClr val="FF0000"/>
              </a:solidFill>
            </a:endParaRPr>
          </a:p>
        </p:txBody>
      </p:sp>
      <p:cxnSp>
        <p:nvCxnSpPr>
          <p:cNvPr id="6" name="Connettore 2 5"/>
          <p:cNvCxnSpPr/>
          <p:nvPr/>
        </p:nvCxnSpPr>
        <p:spPr>
          <a:xfrm flipV="1">
            <a:off x="3289299" y="1490132"/>
            <a:ext cx="622301" cy="59845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3625848" y="1087519"/>
            <a:ext cx="603247" cy="200055"/>
          </a:xfrm>
          <a:prstGeom prst="rect">
            <a:avLst/>
          </a:prstGeom>
          <a:solidFill>
            <a:schemeClr val="bg1"/>
          </a:solidFill>
          <a:ln>
            <a:solidFill>
              <a:srgbClr val="FF0000"/>
            </a:solidFill>
          </a:ln>
        </p:spPr>
        <p:txBody>
          <a:bodyPr wrap="square" rtlCol="0">
            <a:spAutoFit/>
          </a:bodyPr>
          <a:lstStyle/>
          <a:p>
            <a:r>
              <a:rPr lang="it-IT" sz="700" dirty="0" smtClean="0">
                <a:solidFill>
                  <a:srgbClr val="FF0000"/>
                </a:solidFill>
              </a:rPr>
              <a:t>TRIPOLI</a:t>
            </a:r>
            <a:endParaRPr lang="it-IT" sz="700" dirty="0">
              <a:solidFill>
                <a:srgbClr val="FF0000"/>
              </a:solidFill>
            </a:endParaRPr>
          </a:p>
        </p:txBody>
      </p:sp>
      <p:sp>
        <p:nvSpPr>
          <p:cNvPr id="17" name="CasellaDiTesto 16"/>
          <p:cNvSpPr txBox="1"/>
          <p:nvPr/>
        </p:nvSpPr>
        <p:spPr>
          <a:xfrm>
            <a:off x="5576418" y="2185315"/>
            <a:ext cx="546105" cy="200055"/>
          </a:xfrm>
          <a:prstGeom prst="rect">
            <a:avLst/>
          </a:prstGeom>
          <a:solidFill>
            <a:schemeClr val="bg1"/>
          </a:solidFill>
          <a:ln>
            <a:solidFill>
              <a:srgbClr val="FF0000"/>
            </a:solidFill>
          </a:ln>
        </p:spPr>
        <p:txBody>
          <a:bodyPr wrap="square" rtlCol="0">
            <a:spAutoFit/>
          </a:bodyPr>
          <a:lstStyle/>
          <a:p>
            <a:r>
              <a:rPr lang="it-IT" sz="700" dirty="0" smtClean="0">
                <a:solidFill>
                  <a:srgbClr val="FF0000"/>
                </a:solidFill>
              </a:rPr>
              <a:t>SIRTE</a:t>
            </a:r>
            <a:endParaRPr lang="it-IT" sz="700" dirty="0">
              <a:solidFill>
                <a:srgbClr val="FF0000"/>
              </a:solidFill>
            </a:endParaRPr>
          </a:p>
        </p:txBody>
      </p:sp>
      <p:sp>
        <p:nvSpPr>
          <p:cNvPr id="19" name="CasellaDiTesto 18"/>
          <p:cNvSpPr txBox="1"/>
          <p:nvPr/>
        </p:nvSpPr>
        <p:spPr>
          <a:xfrm>
            <a:off x="4058703" y="2185393"/>
            <a:ext cx="716497" cy="200055"/>
          </a:xfrm>
          <a:prstGeom prst="rect">
            <a:avLst/>
          </a:prstGeom>
          <a:solidFill>
            <a:schemeClr val="bg1"/>
          </a:solidFill>
          <a:ln>
            <a:solidFill>
              <a:srgbClr val="FF0000"/>
            </a:solidFill>
          </a:ln>
        </p:spPr>
        <p:txBody>
          <a:bodyPr wrap="square" rtlCol="0">
            <a:spAutoFit/>
          </a:bodyPr>
          <a:lstStyle/>
          <a:p>
            <a:r>
              <a:rPr lang="it-IT" sz="700" dirty="0" smtClean="0">
                <a:solidFill>
                  <a:srgbClr val="FF0000"/>
                </a:solidFill>
              </a:rPr>
              <a:t>BANI WALID</a:t>
            </a:r>
            <a:endParaRPr lang="it-IT" sz="700" dirty="0">
              <a:solidFill>
                <a:srgbClr val="FF0000"/>
              </a:solidFill>
            </a:endParaRPr>
          </a:p>
        </p:txBody>
      </p:sp>
      <p:sp>
        <p:nvSpPr>
          <p:cNvPr id="16" name="Ovale 15"/>
          <p:cNvSpPr/>
          <p:nvPr/>
        </p:nvSpPr>
        <p:spPr>
          <a:xfrm>
            <a:off x="3927471" y="1371128"/>
            <a:ext cx="84667" cy="971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5764804" y="2404096"/>
            <a:ext cx="84667" cy="971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4350809" y="2006141"/>
            <a:ext cx="84667" cy="971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a:xfrm>
            <a:off x="1785429" y="365779"/>
            <a:ext cx="3124200" cy="338554"/>
          </a:xfrm>
          <a:prstGeom prst="rect">
            <a:avLst/>
          </a:prstGeom>
          <a:noFill/>
        </p:spPr>
        <p:txBody>
          <a:bodyPr wrap="square" rtlCol="0">
            <a:spAutoFit/>
          </a:bodyPr>
          <a:lstStyle/>
          <a:p>
            <a:r>
              <a:rPr lang="it-IT" sz="1600" b="1" dirty="0" smtClean="0"/>
              <a:t>J2 </a:t>
            </a:r>
            <a:r>
              <a:rPr lang="it-IT" sz="1600" b="1" dirty="0" smtClean="0"/>
              <a:t>20230206_CUTOFF0600B</a:t>
            </a:r>
            <a:endParaRPr lang="it-IT" sz="1600" b="1"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0002" y="3310984"/>
            <a:ext cx="2309347" cy="169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9533" y="5010157"/>
            <a:ext cx="2299817" cy="141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768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88</Words>
  <Application>Microsoft Office PowerPoint</Application>
  <PresentationFormat>Personalizzato</PresentationFormat>
  <Paragraphs>9</Paragraphs>
  <Slides>1</Slides>
  <Notes>0</Notes>
  <HiddenSlides>0</HiddenSlides>
  <MMClips>0</MMClips>
  <ScaleCrop>false</ScaleCrop>
  <HeadingPairs>
    <vt:vector size="4" baseType="variant">
      <vt:variant>
        <vt:lpstr>Tema</vt:lpstr>
      </vt:variant>
      <vt:variant>
        <vt:i4>1</vt:i4>
      </vt:variant>
      <vt:variant>
        <vt:lpstr>Titoli diapositive</vt:lpstr>
      </vt:variant>
      <vt:variant>
        <vt:i4>1</vt:i4>
      </vt:variant>
    </vt:vector>
  </HeadingPairs>
  <TitlesOfParts>
    <vt:vector size="2" baseType="lpstr">
      <vt:lpstr>Office Theme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miasit.ma</dc:creator>
  <cp:lastModifiedBy>user</cp:lastModifiedBy>
  <cp:revision>2551</cp:revision>
  <cp:lastPrinted>2022-07-15T06:31:12Z</cp:lastPrinted>
  <dcterms:created xsi:type="dcterms:W3CDTF">2020-12-26T13:09:20Z</dcterms:created>
  <dcterms:modified xsi:type="dcterms:W3CDTF">2023-02-06T08:27:14Z</dcterms:modified>
</cp:coreProperties>
</file>