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2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04/02/2023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3" t="17654" r="5625" b="4814"/>
          <a:stretch/>
        </p:blipFill>
        <p:spPr bwMode="auto">
          <a:xfrm>
            <a:off x="1785429" y="1091073"/>
            <a:ext cx="8652933" cy="5317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ttore 2 5"/>
          <p:cNvCxnSpPr/>
          <p:nvPr/>
        </p:nvCxnSpPr>
        <p:spPr>
          <a:xfrm flipH="1" flipV="1">
            <a:off x="7518400" y="1919715"/>
            <a:ext cx="752472" cy="128849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625848" y="1087519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183838" y="2251321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SIRTE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27471" y="137112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764804" y="240409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433733" y="1822551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20230204_CUTOFF0600B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143449" y="1560303"/>
            <a:ext cx="6112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BENGASI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4702167" y="1425985"/>
            <a:ext cx="674166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892691" y="170979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747123" y="143547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824754" y="1822551"/>
            <a:ext cx="7913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5" name="Ovale 34"/>
          <p:cNvSpPr/>
          <p:nvPr/>
        </p:nvSpPr>
        <p:spPr>
          <a:xfrm>
            <a:off x="4332536" y="207798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168621" y="135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7433732" y="2673891"/>
            <a:ext cx="2815167" cy="183127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BENGASI 04 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>
                <a:solidFill>
                  <a:srgbClr val="FF0000"/>
                </a:solidFill>
              </a:rPr>
              <a:t>IL FIELD MARSHAL HAFTAR HA INCONTRATO NEI SUOI UFFICI PRESSO LA CAPITALE DELLA CIRENAICA </a:t>
            </a:r>
            <a:r>
              <a:rPr lang="it-IT" sz="800" b="1" dirty="0" smtClean="0">
                <a:solidFill>
                  <a:srgbClr val="FF0000"/>
                </a:solidFill>
              </a:rPr>
              <a:t>IL PRIMO MINISTRO FATHI ALI ABDUL SALAM BISHAGA. L’INCONTRO HA TOCCATO I TEMI DELL’ATTUALE </a:t>
            </a:r>
            <a:r>
              <a:rPr lang="it-IT" sz="800" b="1" smtClean="0">
                <a:solidFill>
                  <a:srgbClr val="FF0000"/>
                </a:solidFill>
              </a:rPr>
              <a:t>SITUAZIONE </a:t>
            </a:r>
            <a:r>
              <a:rPr lang="it-IT" sz="800" b="1" smtClean="0">
                <a:solidFill>
                  <a:srgbClr val="FF0000"/>
                </a:solidFill>
              </a:rPr>
              <a:t>POLITICA, DELLA </a:t>
            </a:r>
            <a:r>
              <a:rPr lang="it-IT" sz="800" b="1" dirty="0" smtClean="0">
                <a:solidFill>
                  <a:srgbClr val="FF0000"/>
                </a:solidFill>
              </a:rPr>
              <a:t>PRESENZA MILITARE STRANIERA SULLE </a:t>
            </a:r>
            <a:r>
              <a:rPr lang="it-IT" sz="800" b="1" smtClean="0">
                <a:solidFill>
                  <a:srgbClr val="FF0000"/>
                </a:solidFill>
              </a:rPr>
              <a:t>TERRE LIBICHE, DELLA </a:t>
            </a:r>
            <a:r>
              <a:rPr lang="it-IT" sz="800" b="1" dirty="0" smtClean="0">
                <a:solidFill>
                  <a:srgbClr val="FF0000"/>
                </a:solidFill>
              </a:rPr>
              <a:t>LOTTA </a:t>
            </a:r>
            <a:r>
              <a:rPr lang="it-IT" sz="800" b="1" smtClean="0">
                <a:solidFill>
                  <a:srgbClr val="FF0000"/>
                </a:solidFill>
              </a:rPr>
              <a:t>AL </a:t>
            </a:r>
            <a:r>
              <a:rPr lang="it-IT" sz="800" b="1" smtClean="0">
                <a:solidFill>
                  <a:srgbClr val="FF0000"/>
                </a:solidFill>
              </a:rPr>
              <a:t>TERRORIMO, </a:t>
            </a:r>
            <a:r>
              <a:rPr lang="it-IT" sz="800" b="1" dirty="0" smtClean="0">
                <a:solidFill>
                  <a:srgbClr val="FF0000"/>
                </a:solidFill>
              </a:rPr>
              <a:t>DELL’IMMIGRAZIONE CLANDESTINA E DELLA PROTEZIONE DELLE FRONTIERE.</a:t>
            </a:r>
            <a:endParaRPr lang="it-IT" sz="800" b="1" dirty="0">
              <a:solidFill>
                <a:srgbClr val="FF0000"/>
              </a:solidFill>
            </a:endParaRP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--------------.</a:t>
            </a:r>
          </a:p>
          <a:p>
            <a:pPr algn="just"/>
            <a:endParaRPr lang="it-IT" sz="8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733" y="4564380"/>
            <a:ext cx="2834156" cy="1592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72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2617</cp:revision>
  <cp:lastPrinted>2022-07-15T06:31:12Z</cp:lastPrinted>
  <dcterms:created xsi:type="dcterms:W3CDTF">2020-12-26T13:09:20Z</dcterms:created>
  <dcterms:modified xsi:type="dcterms:W3CDTF">2023-02-04T16:33:36Z</dcterms:modified>
</cp:coreProperties>
</file>