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4" r:id="rId1"/>
  </p:sldMasterIdLst>
  <p:notesMasterIdLst>
    <p:notesMasterId r:id="rId3"/>
  </p:notesMasterIdLst>
  <p:sldIdLst>
    <p:sldId id="9090" r:id="rId2"/>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82A4359-AF13-4BD1-992B-D0A4538E2C22}">
          <p14:sldIdLst>
            <p14:sldId id="9090"/>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sit.ma" initials="m" lastIdx="3" clrIdx="0"/>
  <p:cmAuthor id="2" name="mimmo driver4" initials="md" lastIdx="68" clrIdx="1"/>
  <p:cmAuthor id="3" name="user" initials="u" lastIdx="4" clrIdx="2"/>
  <p:cmAuthor id="4" name="S6 I" initials="SI" lastIdx="1" clrIdx="3"/>
  <p:cmAuthor id="5" name="Mirko CAMPA" initials="MC"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2F2F2"/>
    <a:srgbClr val="FFFF96"/>
    <a:srgbClr val="FFFF00"/>
    <a:srgbClr val="F3F9EF"/>
    <a:srgbClr val="4F81BD"/>
    <a:srgbClr val="3759B9"/>
    <a:srgbClr val="DEEBF7"/>
    <a:srgbClr val="FFA8A8"/>
    <a:srgbClr val="B3EB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ile chiaro 2 - Colore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Stile medio 4 - Color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Stile 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44" autoAdjust="0"/>
    <p:restoredTop sz="99033" autoAdjust="0"/>
  </p:normalViewPr>
  <p:slideViewPr>
    <p:cSldViewPr snapToGrid="0">
      <p:cViewPr>
        <p:scale>
          <a:sx n="100" d="100"/>
          <a:sy n="100" d="100"/>
        </p:scale>
        <p:origin x="-312" y="1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7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2"/>
            <a:ext cx="2945659" cy="498056"/>
          </a:xfrm>
          <a:prstGeom prst="rect">
            <a:avLst/>
          </a:prstGeom>
        </p:spPr>
        <p:txBody>
          <a:bodyPr vert="horz" lIns="91422" tIns="45712" rIns="91422" bIns="45712" rtlCol="0"/>
          <a:lstStyle>
            <a:lvl1pPr algn="l">
              <a:defRPr sz="1200"/>
            </a:lvl1pPr>
          </a:lstStyle>
          <a:p>
            <a:endParaRPr lang="it-IT" dirty="0"/>
          </a:p>
        </p:txBody>
      </p:sp>
      <p:sp>
        <p:nvSpPr>
          <p:cNvPr id="3" name="Segnaposto data 2"/>
          <p:cNvSpPr>
            <a:spLocks noGrp="1"/>
          </p:cNvSpPr>
          <p:nvPr>
            <p:ph type="dt" idx="1"/>
          </p:nvPr>
        </p:nvSpPr>
        <p:spPr>
          <a:xfrm>
            <a:off x="3850443" y="2"/>
            <a:ext cx="2945659" cy="498056"/>
          </a:xfrm>
          <a:prstGeom prst="rect">
            <a:avLst/>
          </a:prstGeom>
        </p:spPr>
        <p:txBody>
          <a:bodyPr vert="horz" lIns="91422" tIns="45712" rIns="91422" bIns="45712" rtlCol="0"/>
          <a:lstStyle>
            <a:lvl1pPr algn="r">
              <a:defRPr sz="1200"/>
            </a:lvl1pPr>
          </a:lstStyle>
          <a:p>
            <a:fld id="{1FC3A750-8424-443A-8D08-E7CAABA1B453}" type="datetimeFigureOut">
              <a:rPr lang="it-IT" smtClean="0"/>
              <a:t>04/02/2023</a:t>
            </a:fld>
            <a:endParaRPr lang="it-IT" dirty="0"/>
          </a:p>
        </p:txBody>
      </p:sp>
      <p:sp>
        <p:nvSpPr>
          <p:cNvPr id="4" name="Segnaposto immagin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22" tIns="45712" rIns="91422" bIns="45712" rtlCol="0" anchor="ctr"/>
          <a:lstStyle/>
          <a:p>
            <a:endParaRPr lang="it-IT" dirty="0"/>
          </a:p>
        </p:txBody>
      </p:sp>
      <p:sp>
        <p:nvSpPr>
          <p:cNvPr id="5" name="Segnaposto note 4"/>
          <p:cNvSpPr>
            <a:spLocks noGrp="1"/>
          </p:cNvSpPr>
          <p:nvPr>
            <p:ph type="body" sz="quarter" idx="3"/>
          </p:nvPr>
        </p:nvSpPr>
        <p:spPr>
          <a:xfrm>
            <a:off x="679768" y="4777196"/>
            <a:ext cx="5438140" cy="3908613"/>
          </a:xfrm>
          <a:prstGeom prst="rect">
            <a:avLst/>
          </a:prstGeom>
        </p:spPr>
        <p:txBody>
          <a:bodyPr vert="horz" lIns="91422" tIns="45712" rIns="91422" bIns="45712"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8055"/>
          </a:xfrm>
          <a:prstGeom prst="rect">
            <a:avLst/>
          </a:prstGeom>
        </p:spPr>
        <p:txBody>
          <a:bodyPr vert="horz" lIns="91422" tIns="45712" rIns="91422" bIns="45712"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428584"/>
            <a:ext cx="2945659" cy="498055"/>
          </a:xfrm>
          <a:prstGeom prst="rect">
            <a:avLst/>
          </a:prstGeom>
        </p:spPr>
        <p:txBody>
          <a:bodyPr vert="horz" lIns="91422" tIns="45712" rIns="91422" bIns="45712" rtlCol="0" anchor="b"/>
          <a:lstStyle>
            <a:lvl1pPr algn="r">
              <a:defRPr sz="1200"/>
            </a:lvl1pPr>
          </a:lstStyle>
          <a:p>
            <a:fld id="{D5FFCE3E-6C44-4785-8E5C-37687D799F99}" type="slidenum">
              <a:rPr lang="it-IT" smtClean="0"/>
              <a:t>‹N›</a:t>
            </a:fld>
            <a:endParaRPr lang="it-IT" dirty="0"/>
          </a:p>
        </p:txBody>
      </p:sp>
    </p:spTree>
    <p:extLst>
      <p:ext uri="{BB962C8B-B14F-4D97-AF65-F5344CB8AC3E}">
        <p14:creationId xmlns:p14="http://schemas.microsoft.com/office/powerpoint/2010/main" val="3519158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3425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CustomShape 1"/>
          <p:cNvSpPr/>
          <p:nvPr/>
        </p:nvSpPr>
        <p:spPr>
          <a:xfrm>
            <a:off x="0" y="6662880"/>
            <a:ext cx="12191520" cy="213840"/>
          </a:xfrm>
          <a:custGeom>
            <a:avLst/>
            <a:gdLst/>
            <a:ahLst/>
            <a:cxnLst/>
            <a:rect l="l" t="t" r="r" b="b"/>
            <a:pathLst>
              <a:path w="21600" h="21600">
                <a:moveTo>
                  <a:pt x="0" y="0"/>
                </a:moveTo>
                <a:lnTo>
                  <a:pt x="21600" y="0"/>
                </a:lnTo>
                <a:lnTo>
                  <a:pt x="21600" y="21600"/>
                </a:lnTo>
                <a:lnTo>
                  <a:pt x="0" y="21600"/>
                </a:lnTo>
                <a:lnTo>
                  <a:pt x="0" y="0"/>
                </a:lnTo>
                <a:close/>
              </a:path>
            </a:pathLst>
          </a:custGeom>
          <a:solidFill>
            <a:srgbClr val="002169"/>
          </a:solidFill>
          <a:ln>
            <a:noFill/>
          </a:ln>
        </p:spPr>
        <p:style>
          <a:lnRef idx="0">
            <a:scrgbClr r="0" g="0" b="0"/>
          </a:lnRef>
          <a:fillRef idx="0">
            <a:scrgbClr r="0" g="0" b="0"/>
          </a:fillRef>
          <a:effectRef idx="0">
            <a:scrgbClr r="0" g="0" b="0"/>
          </a:effectRef>
          <a:fontRef idx="minor"/>
        </p:style>
      </p:sp>
      <p:sp>
        <p:nvSpPr>
          <p:cNvPr id="2" name="CustomShape 2"/>
          <p:cNvSpPr/>
          <p:nvPr/>
        </p:nvSpPr>
        <p:spPr>
          <a:xfrm>
            <a:off x="0" y="6591240"/>
            <a:ext cx="12191520" cy="71280"/>
          </a:xfrm>
          <a:custGeom>
            <a:avLst/>
            <a:gdLst/>
            <a:ahLst/>
            <a:cxnLst/>
            <a:rect l="l" t="t" r="r" b="b"/>
            <a:pathLst>
              <a:path w="21600" h="21600">
                <a:moveTo>
                  <a:pt x="0" y="0"/>
                </a:moveTo>
                <a:lnTo>
                  <a:pt x="21600" y="0"/>
                </a:lnTo>
                <a:lnTo>
                  <a:pt x="21600" y="21600"/>
                </a:lnTo>
                <a:lnTo>
                  <a:pt x="0" y="21600"/>
                </a:lnTo>
                <a:lnTo>
                  <a:pt x="0" y="0"/>
                </a:lnTo>
                <a:close/>
              </a:path>
            </a:pathLst>
          </a:custGeom>
          <a:solidFill>
            <a:srgbClr val="E4D079"/>
          </a:solidFill>
          <a:ln>
            <a:noFill/>
          </a:ln>
        </p:spPr>
        <p:style>
          <a:lnRef idx="0">
            <a:scrgbClr r="0" g="0" b="0"/>
          </a:lnRef>
          <a:fillRef idx="0">
            <a:scrgbClr r="0" g="0" b="0"/>
          </a:fillRef>
          <a:effectRef idx="0">
            <a:scrgbClr r="0" g="0" b="0"/>
          </a:effectRef>
          <a:fontRef idx="minor"/>
        </p:style>
      </p:sp>
      <p:sp>
        <p:nvSpPr>
          <p:cNvPr id="3" name="Line 3"/>
          <p:cNvSpPr/>
          <p:nvPr/>
        </p:nvSpPr>
        <p:spPr>
          <a:xfrm>
            <a:off x="95040" y="880047"/>
            <a:ext cx="11906400" cy="1440"/>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4" name="Line 4"/>
          <p:cNvSpPr/>
          <p:nvPr/>
        </p:nvSpPr>
        <p:spPr>
          <a:xfrm flipH="1">
            <a:off x="10955520" y="90359"/>
            <a:ext cx="0" cy="743778"/>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5" name="Line 5"/>
          <p:cNvSpPr/>
          <p:nvPr/>
        </p:nvSpPr>
        <p:spPr>
          <a:xfrm flipH="1">
            <a:off x="1781557" y="87479"/>
            <a:ext cx="0" cy="746658"/>
          </a:xfrm>
          <a:prstGeom prst="line">
            <a:avLst/>
          </a:prstGeom>
          <a:ln w="9360">
            <a:solidFill>
              <a:srgbClr val="4A7EBB"/>
            </a:solidFill>
            <a:miter/>
          </a:ln>
        </p:spPr>
        <p:style>
          <a:lnRef idx="0">
            <a:scrgbClr r="0" g="0" b="0"/>
          </a:lnRef>
          <a:fillRef idx="0">
            <a:scrgbClr r="0" g="0" b="0"/>
          </a:fillRef>
          <a:effectRef idx="0">
            <a:scrgbClr r="0" g="0" b="0"/>
          </a:effectRef>
          <a:fontRef idx="minor"/>
        </p:style>
      </p:sp>
      <p:sp>
        <p:nvSpPr>
          <p:cNvPr id="7" name="PlaceHolder 6"/>
          <p:cNvSpPr>
            <a:spLocks noGrp="1"/>
          </p:cNvSpPr>
          <p:nvPr>
            <p:ph type="sldNum"/>
          </p:nvPr>
        </p:nvSpPr>
        <p:spPr>
          <a:xfrm>
            <a:off x="9317760" y="6593040"/>
            <a:ext cx="2844000" cy="364680"/>
          </a:xfrm>
          <a:prstGeom prst="rect">
            <a:avLst/>
          </a:prstGeom>
        </p:spPr>
        <p:txBody>
          <a:bodyPr lIns="90000" tIns="46800" rIns="90000" bIns="46800" anchor="ctr"/>
          <a:lstStyle/>
          <a:p>
            <a:pPr algn="r"/>
            <a:fld id="{8B6D624D-56A3-481B-9205-BD0BBECDE3EA}" type="slidenum">
              <a:rPr lang="it-IT" sz="1000" spc="-1" smtClean="0">
                <a:solidFill>
                  <a:srgbClr val="FFFFFF"/>
                </a:solidFill>
                <a:ea typeface="Arial"/>
              </a:rPr>
              <a:pPr algn="r"/>
              <a:t>‹N›</a:t>
            </a:fld>
            <a:endParaRPr lang="it-IT" sz="1000" spc="-1" dirty="0">
              <a:solidFill>
                <a:prstClr val="black"/>
              </a:solidFill>
              <a:latin typeface="Times New Roman"/>
            </a:endParaRPr>
          </a:p>
        </p:txBody>
      </p:sp>
      <p:pic>
        <p:nvPicPr>
          <p:cNvPr id="13" name="Immagine 12">
            <a:extLst>
              <a:ext uri="{FF2B5EF4-FFF2-40B4-BE49-F238E27FC236}">
                <a16:creationId xmlns:a16="http://schemas.microsoft.com/office/drawing/2014/main" xmlns="" id="{563CC344-0914-4713-9C4E-E4713B19E2A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93" y="27761"/>
            <a:ext cx="780731" cy="780731"/>
          </a:xfrm>
          <a:prstGeom prst="rect">
            <a:avLst/>
          </a:prstGeom>
        </p:spPr>
      </p:pic>
      <p:pic>
        <p:nvPicPr>
          <p:cNvPr id="17" name="Immagine 16">
            <a:extLst>
              <a:ext uri="{FF2B5EF4-FFF2-40B4-BE49-F238E27FC236}">
                <a16:creationId xmlns:a16="http://schemas.microsoft.com/office/drawing/2014/main" xmlns="" id="{79C3FFD5-A8EB-44E6-BAB4-52669C2E96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99508" y="87479"/>
            <a:ext cx="756445" cy="761058"/>
          </a:xfrm>
          <a:prstGeom prst="rect">
            <a:avLst/>
          </a:prstGeom>
        </p:spPr>
      </p:pic>
      <p:grpSp>
        <p:nvGrpSpPr>
          <p:cNvPr id="18" name="Gruppo 17">
            <a:extLst>
              <a:ext uri="{FF2B5EF4-FFF2-40B4-BE49-F238E27FC236}">
                <a16:creationId xmlns:a16="http://schemas.microsoft.com/office/drawing/2014/main" xmlns="" id="{C0349ACF-385B-4030-9907-20548543FB89}"/>
              </a:ext>
            </a:extLst>
          </p:cNvPr>
          <p:cNvGrpSpPr/>
          <p:nvPr userDrawn="1"/>
        </p:nvGrpSpPr>
        <p:grpSpPr>
          <a:xfrm>
            <a:off x="647225" y="-39503"/>
            <a:ext cx="1178507" cy="922136"/>
            <a:chOff x="-142240" y="-184150"/>
            <a:chExt cx="1688181" cy="1180979"/>
          </a:xfrm>
          <a:noFill/>
        </p:grpSpPr>
        <p:sp>
          <p:nvSpPr>
            <p:cNvPr id="19" name="Rettangolo 18">
              <a:extLst>
                <a:ext uri="{FF2B5EF4-FFF2-40B4-BE49-F238E27FC236}">
                  <a16:creationId xmlns:a16="http://schemas.microsoft.com/office/drawing/2014/main" xmlns="" id="{CDD7E9B9-9AD5-4D18-B47F-E26A08ADDBE2}"/>
                </a:ext>
              </a:extLst>
            </p:cNvPr>
            <p:cNvSpPr/>
            <p:nvPr/>
          </p:nvSpPr>
          <p:spPr>
            <a:xfrm>
              <a:off x="885825" y="224095"/>
              <a:ext cx="257176" cy="21590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20" name="Immagine 19">
              <a:extLst>
                <a:ext uri="{FF2B5EF4-FFF2-40B4-BE49-F238E27FC236}">
                  <a16:creationId xmlns:a16="http://schemas.microsoft.com/office/drawing/2014/main" xmlns="" id="{B70614AE-C04C-4334-A5DD-CA23F233C79E}"/>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40354" y1="21700" x2="22391" y2="34177"/>
                          <a14:foregroundMark x1="22391" y1="34177" x2="26186" y2="60759"/>
                          <a14:foregroundMark x1="26186" y1="60759" x2="38483" y2="61131"/>
                          <a14:foregroundMark x1="43709" y1="57669" x2="41113" y2="36257"/>
                          <a14:foregroundMark x1="41113" y1="36257" x2="33144" y2="37794"/>
                          <a14:foregroundMark x1="38330" y1="33363" x2="27957" y2="54069"/>
                          <a14:foregroundMark x1="27957" y1="54069" x2="32827" y2="49548"/>
                          <a14:foregroundMark x1="36622" y1="37794" x2="29728" y2="40778"/>
                          <a14:foregroundMark x1="66730" y1="41320" x2="67109" y2="44665"/>
                          <a14:foregroundMark x1="69070" y1="45750" x2="67679" y2="46745"/>
                          <a14:foregroundMark x1="36496" y1="48373" x2="34029" y2="51627"/>
                          <a14:foregroundMark x1="36686" y1="48192" x2="29159" y2="35986"/>
                          <a14:foregroundMark x1="31309" y1="34991" x2="32764" y2="54250"/>
                          <a14:foregroundMark x1="32764" y1="55425" x2="40987" y2="54792"/>
                          <a14:backgroundMark x1="45731" y1="57866" x2="41366" y2="61031"/>
                          <a14:backgroundMark x1="43707" y1="60217" x2="40101" y2="62025"/>
                          <a14:backgroundMark x1="43707" y1="57866" x2="38963" y2="61844"/>
                        </a14:backgroundRemoval>
                      </a14:imgEffect>
                    </a14:imgLayer>
                  </a14:imgProps>
                </a:ext>
                <a:ext uri="{28A0092B-C50C-407E-A947-70E740481C1C}">
                  <a14:useLocalDpi xmlns:a14="http://schemas.microsoft.com/office/drawing/2010/main" val="0"/>
                </a:ext>
              </a:extLst>
            </a:blip>
            <a:stretch>
              <a:fillRect/>
            </a:stretch>
          </p:blipFill>
          <p:spPr>
            <a:xfrm>
              <a:off x="-142240" y="-184150"/>
              <a:ext cx="1688181" cy="1180979"/>
            </a:xfrm>
            <a:prstGeom prst="rect">
              <a:avLst/>
            </a:prstGeom>
            <a:grpFill/>
            <a:ln>
              <a:noFill/>
            </a:ln>
          </p:spPr>
        </p:pic>
      </p:grpSp>
      <p:sp>
        <p:nvSpPr>
          <p:cNvPr id="21" name="CasellaDiTesto 20">
            <a:extLst>
              <a:ext uri="{FF2B5EF4-FFF2-40B4-BE49-F238E27FC236}">
                <a16:creationId xmlns:a16="http://schemas.microsoft.com/office/drawing/2014/main" xmlns="" id="{EF990AE6-38B9-4AD8-AEC7-1D56D02C818F}"/>
              </a:ext>
            </a:extLst>
          </p:cNvPr>
          <p:cNvSpPr txBox="1"/>
          <p:nvPr userDrawn="1"/>
        </p:nvSpPr>
        <p:spPr>
          <a:xfrm>
            <a:off x="1674195" y="10814"/>
            <a:ext cx="950155" cy="369332"/>
          </a:xfrm>
          <a:prstGeom prst="rect">
            <a:avLst/>
          </a:prstGeom>
          <a:noFill/>
        </p:spPr>
        <p:txBody>
          <a:bodyPr wrap="square" rtlCol="0">
            <a:spAutoFit/>
          </a:bodyPr>
          <a:lstStyle/>
          <a:p>
            <a:pPr algn="ctr"/>
            <a:r>
              <a:rPr lang="it-IT" dirty="0">
                <a:latin typeface="Arial Narrow" panose="020B0606020202030204" pitchFamily="34" charset="0"/>
              </a:rPr>
              <a:t>MIASIT</a:t>
            </a:r>
          </a:p>
        </p:txBody>
      </p:sp>
    </p:spTree>
    <p:extLst>
      <p:ext uri="{BB962C8B-B14F-4D97-AF65-F5344CB8AC3E}">
        <p14:creationId xmlns:p14="http://schemas.microsoft.com/office/powerpoint/2010/main" val="2076466404"/>
      </p:ext>
    </p:extLst>
  </p:cSld>
  <p:clrMap bg1="lt1" tx1="dk1" bg2="lt2" tx2="dk2" accent1="accent1" accent2="accent2" accent3="accent3" accent4="accent4" accent5="accent5" accent6="accent6" hlink="hlink" folHlink="folHlink"/>
  <p:sldLayoutIdLst>
    <p:sldLayoutId id="2147483696" r:id="rId1"/>
  </p:sldLayoutIdLst>
  <p:txStyles>
    <p:titleStyle/>
    <p:bodyStyle>
      <a:lvl1pPr marL="432000" indent="-324000">
        <a:spcBef>
          <a:spcPts val="1417"/>
        </a:spcBef>
        <a:buClr>
          <a:srgbClr val="000000"/>
        </a:buClr>
        <a:buSzPct val="45000"/>
        <a:buFont typeface="Wingdings" charset="2"/>
        <a:buChar char=""/>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403" t="17654" r="5625" b="4814"/>
          <a:stretch/>
        </p:blipFill>
        <p:spPr bwMode="auto">
          <a:xfrm>
            <a:off x="1785429" y="1109141"/>
            <a:ext cx="8652933" cy="531706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Connettore 2 5"/>
          <p:cNvCxnSpPr/>
          <p:nvPr/>
        </p:nvCxnSpPr>
        <p:spPr>
          <a:xfrm flipV="1">
            <a:off x="2014306" y="1526012"/>
            <a:ext cx="1913165" cy="131241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3625848" y="1087519"/>
            <a:ext cx="603247"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TRIPOLI</a:t>
            </a:r>
            <a:endParaRPr lang="it-IT" sz="700" dirty="0">
              <a:solidFill>
                <a:srgbClr val="FF0000"/>
              </a:solidFill>
            </a:endParaRPr>
          </a:p>
        </p:txBody>
      </p:sp>
      <p:sp>
        <p:nvSpPr>
          <p:cNvPr id="17" name="CasellaDiTesto 16"/>
          <p:cNvSpPr txBox="1"/>
          <p:nvPr/>
        </p:nvSpPr>
        <p:spPr>
          <a:xfrm>
            <a:off x="5183838" y="2251321"/>
            <a:ext cx="546105"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SIRTE</a:t>
            </a:r>
            <a:endParaRPr lang="it-IT" sz="700" dirty="0">
              <a:solidFill>
                <a:srgbClr val="FF0000"/>
              </a:solidFill>
            </a:endParaRPr>
          </a:p>
        </p:txBody>
      </p:sp>
      <p:sp>
        <p:nvSpPr>
          <p:cNvPr id="19" name="CasellaDiTesto 18"/>
          <p:cNvSpPr txBox="1"/>
          <p:nvPr/>
        </p:nvSpPr>
        <p:spPr>
          <a:xfrm>
            <a:off x="12553924" y="3545398"/>
            <a:ext cx="716497"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BANI WALID</a:t>
            </a:r>
            <a:endParaRPr lang="it-IT" sz="700" dirty="0">
              <a:solidFill>
                <a:srgbClr val="FF0000"/>
              </a:solidFill>
            </a:endParaRPr>
          </a:p>
        </p:txBody>
      </p:sp>
      <p:sp>
        <p:nvSpPr>
          <p:cNvPr id="16" name="Ovale 15"/>
          <p:cNvSpPr/>
          <p:nvPr/>
        </p:nvSpPr>
        <p:spPr>
          <a:xfrm>
            <a:off x="3927471" y="1371128"/>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Ovale 20"/>
          <p:cNvSpPr/>
          <p:nvPr/>
        </p:nvSpPr>
        <p:spPr>
          <a:xfrm>
            <a:off x="5764804" y="2404096"/>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Ovale 21"/>
          <p:cNvSpPr/>
          <p:nvPr/>
        </p:nvSpPr>
        <p:spPr>
          <a:xfrm>
            <a:off x="7433733" y="1822551"/>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CasellaDiTesto 19"/>
          <p:cNvSpPr txBox="1"/>
          <p:nvPr/>
        </p:nvSpPr>
        <p:spPr>
          <a:xfrm>
            <a:off x="1785429" y="365779"/>
            <a:ext cx="3124200" cy="338554"/>
          </a:xfrm>
          <a:prstGeom prst="rect">
            <a:avLst/>
          </a:prstGeom>
          <a:noFill/>
        </p:spPr>
        <p:txBody>
          <a:bodyPr wrap="square" rtlCol="0">
            <a:spAutoFit/>
          </a:bodyPr>
          <a:lstStyle/>
          <a:p>
            <a:r>
              <a:rPr lang="it-IT" sz="1600" b="1" dirty="0" smtClean="0"/>
              <a:t>J2 20230203_CUTOFF0600B</a:t>
            </a:r>
            <a:endParaRPr lang="it-IT" sz="1600" b="1" dirty="0"/>
          </a:p>
        </p:txBody>
      </p:sp>
      <p:sp>
        <p:nvSpPr>
          <p:cNvPr id="18" name="Ovale 17"/>
          <p:cNvSpPr/>
          <p:nvPr/>
        </p:nvSpPr>
        <p:spPr>
          <a:xfrm>
            <a:off x="12612151" y="2514837"/>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CasellaDiTesto 22"/>
          <p:cNvSpPr txBox="1"/>
          <p:nvPr/>
        </p:nvSpPr>
        <p:spPr>
          <a:xfrm>
            <a:off x="7143449" y="1560303"/>
            <a:ext cx="611212"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BENGASI</a:t>
            </a:r>
            <a:endParaRPr lang="it-IT" sz="700" dirty="0">
              <a:solidFill>
                <a:srgbClr val="FF0000"/>
              </a:solidFill>
            </a:endParaRPr>
          </a:p>
        </p:txBody>
      </p:sp>
      <p:sp>
        <p:nvSpPr>
          <p:cNvPr id="24" name="Ovale 23"/>
          <p:cNvSpPr/>
          <p:nvPr/>
        </p:nvSpPr>
        <p:spPr>
          <a:xfrm>
            <a:off x="12423766" y="2903619"/>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p:cNvSpPr txBox="1"/>
          <p:nvPr/>
        </p:nvSpPr>
        <p:spPr>
          <a:xfrm>
            <a:off x="4702167" y="1425985"/>
            <a:ext cx="674166"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MISURATA</a:t>
            </a:r>
            <a:endParaRPr lang="it-IT" sz="700" dirty="0">
              <a:solidFill>
                <a:srgbClr val="FF0000"/>
              </a:solidFill>
            </a:endParaRPr>
          </a:p>
        </p:txBody>
      </p:sp>
      <p:sp>
        <p:nvSpPr>
          <p:cNvPr id="26" name="Ovale 25"/>
          <p:cNvSpPr/>
          <p:nvPr/>
        </p:nvSpPr>
        <p:spPr>
          <a:xfrm>
            <a:off x="4892691" y="1709790"/>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CasellaDiTesto 26"/>
          <p:cNvSpPr txBox="1"/>
          <p:nvPr/>
        </p:nvSpPr>
        <p:spPr>
          <a:xfrm>
            <a:off x="12423766" y="2077984"/>
            <a:ext cx="546105"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MIZDA</a:t>
            </a:r>
            <a:endParaRPr lang="it-IT" sz="700" dirty="0">
              <a:solidFill>
                <a:srgbClr val="FF0000"/>
              </a:solidFill>
            </a:endParaRPr>
          </a:p>
        </p:txBody>
      </p:sp>
      <p:sp>
        <p:nvSpPr>
          <p:cNvPr id="29" name="Ovale 28"/>
          <p:cNvSpPr/>
          <p:nvPr/>
        </p:nvSpPr>
        <p:spPr>
          <a:xfrm>
            <a:off x="3747123" y="1435476"/>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p:cNvSpPr txBox="1"/>
          <p:nvPr/>
        </p:nvSpPr>
        <p:spPr>
          <a:xfrm>
            <a:off x="3824754" y="1822551"/>
            <a:ext cx="791312"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BANI WALID</a:t>
            </a:r>
            <a:endParaRPr lang="it-IT" sz="700" dirty="0">
              <a:solidFill>
                <a:srgbClr val="FF0000"/>
              </a:solidFill>
            </a:endParaRPr>
          </a:p>
        </p:txBody>
      </p:sp>
      <p:sp>
        <p:nvSpPr>
          <p:cNvPr id="35" name="Ovale 34"/>
          <p:cNvSpPr/>
          <p:nvPr/>
        </p:nvSpPr>
        <p:spPr>
          <a:xfrm>
            <a:off x="4332536" y="2077984"/>
            <a:ext cx="84667" cy="971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p:cNvSpPr txBox="1"/>
          <p:nvPr/>
        </p:nvSpPr>
        <p:spPr>
          <a:xfrm>
            <a:off x="3168621" y="1357984"/>
            <a:ext cx="546105" cy="200055"/>
          </a:xfrm>
          <a:prstGeom prst="rect">
            <a:avLst/>
          </a:prstGeom>
          <a:solidFill>
            <a:schemeClr val="bg1"/>
          </a:solidFill>
          <a:ln>
            <a:solidFill>
              <a:srgbClr val="FF0000"/>
            </a:solidFill>
          </a:ln>
        </p:spPr>
        <p:txBody>
          <a:bodyPr wrap="square" rtlCol="0">
            <a:spAutoFit/>
          </a:bodyPr>
          <a:lstStyle/>
          <a:p>
            <a:r>
              <a:rPr lang="it-IT" sz="700" dirty="0" smtClean="0">
                <a:solidFill>
                  <a:srgbClr val="FF0000"/>
                </a:solidFill>
              </a:rPr>
              <a:t>ZAWIA</a:t>
            </a:r>
            <a:endParaRPr lang="it-IT" sz="700" dirty="0">
              <a:solidFill>
                <a:srgbClr val="FF0000"/>
              </a:solidFill>
            </a:endParaRPr>
          </a:p>
        </p:txBody>
      </p:sp>
      <p:sp>
        <p:nvSpPr>
          <p:cNvPr id="33" name="CasellaDiTesto 32"/>
          <p:cNvSpPr txBox="1"/>
          <p:nvPr/>
        </p:nvSpPr>
        <p:spPr>
          <a:xfrm>
            <a:off x="792257" y="2265699"/>
            <a:ext cx="3039533" cy="1954381"/>
          </a:xfrm>
          <a:prstGeom prst="rect">
            <a:avLst/>
          </a:prstGeom>
          <a:solidFill>
            <a:schemeClr val="bg1"/>
          </a:solidFill>
          <a:ln w="19050">
            <a:solidFill>
              <a:srgbClr val="FF0000"/>
            </a:solidFill>
          </a:ln>
        </p:spPr>
        <p:txBody>
          <a:bodyPr wrap="square" rtlCol="0">
            <a:spAutoFit/>
          </a:bodyPr>
          <a:lstStyle/>
          <a:p>
            <a:pPr algn="just"/>
            <a:r>
              <a:rPr lang="it-IT" sz="900" b="1" dirty="0" smtClean="0">
                <a:solidFill>
                  <a:srgbClr val="FF0000"/>
                </a:solidFill>
              </a:rPr>
              <a:t>TRIPOLI 02 FEB 23</a:t>
            </a:r>
          </a:p>
          <a:p>
            <a:pPr algn="just"/>
            <a:endParaRPr lang="it-IT" sz="800" b="1" dirty="0" smtClean="0">
              <a:solidFill>
                <a:srgbClr val="FF0000"/>
              </a:solidFill>
            </a:endParaRPr>
          </a:p>
          <a:p>
            <a:pPr algn="just"/>
            <a:r>
              <a:rPr lang="it-IT" sz="800" b="1" dirty="0" smtClean="0">
                <a:solidFill>
                  <a:srgbClr val="FF0000"/>
                </a:solidFill>
              </a:rPr>
              <a:t>IL PREMIER DEL GOVERNO DI UNITA’ NAZIONALE (GUN), ABDUL HAMID DBEIBAH, IN QUALITA’ DI COMANDANTE SUPREMO DELLE FF.AA., HA PRESENZIATO, DI CONCERTO CON IL COS GEN. MUHAMMAD AL HADDAD, ALLA CERIMONIA DI FINE CORSO DEL 4° LOTTO DELLA 444° BRIGATA.</a:t>
            </a:r>
          </a:p>
          <a:p>
            <a:pPr algn="just"/>
            <a:endParaRPr lang="it-IT" sz="800" b="1" dirty="0" smtClean="0">
              <a:solidFill>
                <a:srgbClr val="FF0000"/>
              </a:solidFill>
            </a:endParaRPr>
          </a:p>
          <a:p>
            <a:pPr algn="just"/>
            <a:r>
              <a:rPr lang="it-IT" sz="800" b="1" dirty="0" smtClean="0">
                <a:solidFill>
                  <a:srgbClr val="FF0000"/>
                </a:solidFill>
              </a:rPr>
              <a:t>Commento: la 444° Brigata è alle dipendenze </a:t>
            </a:r>
            <a:r>
              <a:rPr lang="it-IT" sz="800" b="1" dirty="0" err="1" smtClean="0">
                <a:solidFill>
                  <a:srgbClr val="FF0000"/>
                </a:solidFill>
              </a:rPr>
              <a:t>MoD</a:t>
            </a:r>
            <a:r>
              <a:rPr lang="it-IT" sz="800" b="1" dirty="0" smtClean="0">
                <a:solidFill>
                  <a:srgbClr val="FF0000"/>
                </a:solidFill>
              </a:rPr>
              <a:t> del GUN ed inquadrata nel Distretto Militare di TRIPOLI. E’ comandata dal </a:t>
            </a:r>
            <a:r>
              <a:rPr lang="it-IT" sz="800" b="1" dirty="0" smtClean="0">
                <a:solidFill>
                  <a:srgbClr val="FF0000"/>
                </a:solidFill>
              </a:rPr>
              <a:t>Gen. </a:t>
            </a:r>
            <a:r>
              <a:rPr lang="it-IT" sz="800" b="1" dirty="0" smtClean="0">
                <a:solidFill>
                  <a:srgbClr val="FF0000"/>
                </a:solidFill>
              </a:rPr>
              <a:t>Muhammad HAMZA, ex miliziano salafita nonché ex membro delle Special </a:t>
            </a:r>
            <a:r>
              <a:rPr lang="it-IT" sz="800" b="1" dirty="0" err="1">
                <a:solidFill>
                  <a:srgbClr val="FF0000"/>
                </a:solidFill>
              </a:rPr>
              <a:t>D</a:t>
            </a:r>
            <a:r>
              <a:rPr lang="it-IT" sz="800" b="1" dirty="0" err="1" smtClean="0">
                <a:solidFill>
                  <a:srgbClr val="FF0000"/>
                </a:solidFill>
              </a:rPr>
              <a:t>eterrence</a:t>
            </a:r>
            <a:r>
              <a:rPr lang="it-IT" sz="800" b="1" dirty="0" smtClean="0">
                <a:solidFill>
                  <a:srgbClr val="FF0000"/>
                </a:solidFill>
              </a:rPr>
              <a:t> Force (SDF) – RADA.</a:t>
            </a:r>
          </a:p>
          <a:p>
            <a:pPr algn="just"/>
            <a:endParaRPr lang="it-IT" sz="800" b="1" dirty="0">
              <a:solidFill>
                <a:srgbClr val="FF0000"/>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191" y="3242886"/>
            <a:ext cx="5638171" cy="318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7687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TotalTime>
  <Words>113</Words>
  <Application>Microsoft Office PowerPoint</Application>
  <PresentationFormat>Personalizzato</PresentationFormat>
  <Paragraphs>14</Paragraphs>
  <Slides>1</Slides>
  <Notes>0</Notes>
  <HiddenSlides>0</HiddenSlides>
  <MMClips>0</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Office Theme</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miasit.ma</dc:creator>
  <cp:lastModifiedBy>user</cp:lastModifiedBy>
  <cp:revision>2607</cp:revision>
  <cp:lastPrinted>2022-07-15T06:31:12Z</cp:lastPrinted>
  <dcterms:created xsi:type="dcterms:W3CDTF">2020-12-26T13:09:20Z</dcterms:created>
  <dcterms:modified xsi:type="dcterms:W3CDTF">2023-02-04T14:24:23Z</dcterms:modified>
</cp:coreProperties>
</file>