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94" r:id="rId1"/>
  </p:sldMasterIdLst>
  <p:notesMasterIdLst>
    <p:notesMasterId r:id="rId3"/>
  </p:notesMasterIdLst>
  <p:sldIdLst>
    <p:sldId id="9090" r:id="rId2"/>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F82A4359-AF13-4BD1-992B-D0A4538E2C22}">
          <p14:sldIdLst>
            <p14:sldId id="9090"/>
          </p14:sldIdLst>
        </p14:section>
      </p14:sectionLst>
    </p:ex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asit.ma" initials="m" lastIdx="3" clrIdx="0"/>
  <p:cmAuthor id="2" name="mimmo driver4" initials="md" lastIdx="68" clrIdx="1"/>
  <p:cmAuthor id="3" name="user" initials="u" lastIdx="4" clrIdx="2"/>
  <p:cmAuthor id="4" name="S6 I" initials="SI" lastIdx="1" clrIdx="3"/>
  <p:cmAuthor id="5" name="Mirko CAMPA" initials="MC" lastIdx="1"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2F2F2"/>
    <a:srgbClr val="FFFF96"/>
    <a:srgbClr val="FFFF00"/>
    <a:srgbClr val="F3F9EF"/>
    <a:srgbClr val="4F81BD"/>
    <a:srgbClr val="3759B9"/>
    <a:srgbClr val="DEEBF7"/>
    <a:srgbClr val="FFA8A8"/>
    <a:srgbClr val="B3EB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ile medio 2 - Color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C083E6E3-FA7D-4D7B-A595-EF9225AFEA82}" styleName="Stile chiaro 1 - Colore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Stile chiaro 2 - Colore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505E3EF-67EA-436B-97B2-0124C06EBD24}" styleName="Stile medio 4 - Colore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8034E78-7F5D-4C2E-B375-FC64B27BC917}" styleName="Stile scuro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844" autoAdjust="0"/>
    <p:restoredTop sz="99033" autoAdjust="0"/>
  </p:normalViewPr>
  <p:slideViewPr>
    <p:cSldViewPr snapToGrid="0">
      <p:cViewPr>
        <p:scale>
          <a:sx n="100" d="100"/>
          <a:sy n="100" d="100"/>
        </p:scale>
        <p:origin x="-312" y="20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474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1" y="2"/>
            <a:ext cx="2945659" cy="498056"/>
          </a:xfrm>
          <a:prstGeom prst="rect">
            <a:avLst/>
          </a:prstGeom>
        </p:spPr>
        <p:txBody>
          <a:bodyPr vert="horz" lIns="91422" tIns="45712" rIns="91422" bIns="45712" rtlCol="0"/>
          <a:lstStyle>
            <a:lvl1pPr algn="l">
              <a:defRPr sz="1200"/>
            </a:lvl1pPr>
          </a:lstStyle>
          <a:p>
            <a:endParaRPr lang="it-IT" dirty="0"/>
          </a:p>
        </p:txBody>
      </p:sp>
      <p:sp>
        <p:nvSpPr>
          <p:cNvPr id="3" name="Segnaposto data 2"/>
          <p:cNvSpPr>
            <a:spLocks noGrp="1"/>
          </p:cNvSpPr>
          <p:nvPr>
            <p:ph type="dt" idx="1"/>
          </p:nvPr>
        </p:nvSpPr>
        <p:spPr>
          <a:xfrm>
            <a:off x="3850443" y="2"/>
            <a:ext cx="2945659" cy="498056"/>
          </a:xfrm>
          <a:prstGeom prst="rect">
            <a:avLst/>
          </a:prstGeom>
        </p:spPr>
        <p:txBody>
          <a:bodyPr vert="horz" lIns="91422" tIns="45712" rIns="91422" bIns="45712" rtlCol="0"/>
          <a:lstStyle>
            <a:lvl1pPr algn="r">
              <a:defRPr sz="1200"/>
            </a:lvl1pPr>
          </a:lstStyle>
          <a:p>
            <a:fld id="{1FC3A750-8424-443A-8D08-E7CAABA1B453}" type="datetimeFigureOut">
              <a:rPr lang="it-IT" smtClean="0"/>
              <a:t>02/02/2023</a:t>
            </a:fld>
            <a:endParaRPr lang="it-IT" dirty="0"/>
          </a:p>
        </p:txBody>
      </p:sp>
      <p:sp>
        <p:nvSpPr>
          <p:cNvPr id="4" name="Segnaposto immagine diapositiva 3"/>
          <p:cNvSpPr>
            <a:spLocks noGrp="1" noRot="1" noChangeAspect="1"/>
          </p:cNvSpPr>
          <p:nvPr>
            <p:ph type="sldImg" idx="2"/>
          </p:nvPr>
        </p:nvSpPr>
        <p:spPr>
          <a:xfrm>
            <a:off x="420688" y="1239838"/>
            <a:ext cx="5956300" cy="3351212"/>
          </a:xfrm>
          <a:prstGeom prst="rect">
            <a:avLst/>
          </a:prstGeom>
          <a:noFill/>
          <a:ln w="12700">
            <a:solidFill>
              <a:prstClr val="black"/>
            </a:solidFill>
          </a:ln>
        </p:spPr>
        <p:txBody>
          <a:bodyPr vert="horz" lIns="91422" tIns="45712" rIns="91422" bIns="45712" rtlCol="0" anchor="ctr"/>
          <a:lstStyle/>
          <a:p>
            <a:endParaRPr lang="it-IT" dirty="0"/>
          </a:p>
        </p:txBody>
      </p:sp>
      <p:sp>
        <p:nvSpPr>
          <p:cNvPr id="5" name="Segnaposto note 4"/>
          <p:cNvSpPr>
            <a:spLocks noGrp="1"/>
          </p:cNvSpPr>
          <p:nvPr>
            <p:ph type="body" sz="quarter" idx="3"/>
          </p:nvPr>
        </p:nvSpPr>
        <p:spPr>
          <a:xfrm>
            <a:off x="679768" y="4777196"/>
            <a:ext cx="5438140" cy="3908613"/>
          </a:xfrm>
          <a:prstGeom prst="rect">
            <a:avLst/>
          </a:prstGeom>
        </p:spPr>
        <p:txBody>
          <a:bodyPr vert="horz" lIns="91422" tIns="45712" rIns="91422" bIns="45712"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1" y="9428584"/>
            <a:ext cx="2945659" cy="498055"/>
          </a:xfrm>
          <a:prstGeom prst="rect">
            <a:avLst/>
          </a:prstGeom>
        </p:spPr>
        <p:txBody>
          <a:bodyPr vert="horz" lIns="91422" tIns="45712" rIns="91422" bIns="45712" rtlCol="0" anchor="b"/>
          <a:lstStyle>
            <a:lvl1pPr algn="l">
              <a:defRPr sz="1200"/>
            </a:lvl1pPr>
          </a:lstStyle>
          <a:p>
            <a:endParaRPr lang="it-IT" dirty="0"/>
          </a:p>
        </p:txBody>
      </p:sp>
      <p:sp>
        <p:nvSpPr>
          <p:cNvPr id="7" name="Segnaposto numero diapositiva 6"/>
          <p:cNvSpPr>
            <a:spLocks noGrp="1"/>
          </p:cNvSpPr>
          <p:nvPr>
            <p:ph type="sldNum" sz="quarter" idx="5"/>
          </p:nvPr>
        </p:nvSpPr>
        <p:spPr>
          <a:xfrm>
            <a:off x="3850443" y="9428584"/>
            <a:ext cx="2945659" cy="498055"/>
          </a:xfrm>
          <a:prstGeom prst="rect">
            <a:avLst/>
          </a:prstGeom>
        </p:spPr>
        <p:txBody>
          <a:bodyPr vert="horz" lIns="91422" tIns="45712" rIns="91422" bIns="45712" rtlCol="0" anchor="b"/>
          <a:lstStyle>
            <a:lvl1pPr algn="r">
              <a:defRPr sz="1200"/>
            </a:lvl1pPr>
          </a:lstStyle>
          <a:p>
            <a:fld id="{D5FFCE3E-6C44-4785-8E5C-37687D799F99}" type="slidenum">
              <a:rPr lang="it-IT" smtClean="0"/>
              <a:t>‹N›</a:t>
            </a:fld>
            <a:endParaRPr lang="it-IT" dirty="0"/>
          </a:p>
        </p:txBody>
      </p:sp>
    </p:spTree>
    <p:extLst>
      <p:ext uri="{BB962C8B-B14F-4D97-AF65-F5344CB8AC3E}">
        <p14:creationId xmlns:p14="http://schemas.microsoft.com/office/powerpoint/2010/main" val="35191589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6963425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theme" Target="../theme/theme1.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3.png"/><Relationship Id="rId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1" name="CustomShape 1"/>
          <p:cNvSpPr/>
          <p:nvPr/>
        </p:nvSpPr>
        <p:spPr>
          <a:xfrm>
            <a:off x="0" y="6662880"/>
            <a:ext cx="12191520" cy="213840"/>
          </a:xfrm>
          <a:custGeom>
            <a:avLst/>
            <a:gdLst/>
            <a:ahLst/>
            <a:cxnLst/>
            <a:rect l="l" t="t" r="r" b="b"/>
            <a:pathLst>
              <a:path w="21600" h="21600">
                <a:moveTo>
                  <a:pt x="0" y="0"/>
                </a:moveTo>
                <a:lnTo>
                  <a:pt x="21600" y="0"/>
                </a:lnTo>
                <a:lnTo>
                  <a:pt x="21600" y="21600"/>
                </a:lnTo>
                <a:lnTo>
                  <a:pt x="0" y="21600"/>
                </a:lnTo>
                <a:lnTo>
                  <a:pt x="0" y="0"/>
                </a:lnTo>
                <a:close/>
              </a:path>
            </a:pathLst>
          </a:custGeom>
          <a:solidFill>
            <a:srgbClr val="002169"/>
          </a:solidFill>
          <a:ln>
            <a:noFill/>
          </a:ln>
        </p:spPr>
        <p:style>
          <a:lnRef idx="0">
            <a:scrgbClr r="0" g="0" b="0"/>
          </a:lnRef>
          <a:fillRef idx="0">
            <a:scrgbClr r="0" g="0" b="0"/>
          </a:fillRef>
          <a:effectRef idx="0">
            <a:scrgbClr r="0" g="0" b="0"/>
          </a:effectRef>
          <a:fontRef idx="minor"/>
        </p:style>
      </p:sp>
      <p:sp>
        <p:nvSpPr>
          <p:cNvPr id="2" name="CustomShape 2"/>
          <p:cNvSpPr/>
          <p:nvPr/>
        </p:nvSpPr>
        <p:spPr>
          <a:xfrm>
            <a:off x="0" y="6591240"/>
            <a:ext cx="12191520" cy="71280"/>
          </a:xfrm>
          <a:custGeom>
            <a:avLst/>
            <a:gdLst/>
            <a:ahLst/>
            <a:cxnLst/>
            <a:rect l="l" t="t" r="r" b="b"/>
            <a:pathLst>
              <a:path w="21600" h="21600">
                <a:moveTo>
                  <a:pt x="0" y="0"/>
                </a:moveTo>
                <a:lnTo>
                  <a:pt x="21600" y="0"/>
                </a:lnTo>
                <a:lnTo>
                  <a:pt x="21600" y="21600"/>
                </a:lnTo>
                <a:lnTo>
                  <a:pt x="0" y="21600"/>
                </a:lnTo>
                <a:lnTo>
                  <a:pt x="0" y="0"/>
                </a:lnTo>
                <a:close/>
              </a:path>
            </a:pathLst>
          </a:custGeom>
          <a:solidFill>
            <a:srgbClr val="E4D079"/>
          </a:solidFill>
          <a:ln>
            <a:noFill/>
          </a:ln>
        </p:spPr>
        <p:style>
          <a:lnRef idx="0">
            <a:scrgbClr r="0" g="0" b="0"/>
          </a:lnRef>
          <a:fillRef idx="0">
            <a:scrgbClr r="0" g="0" b="0"/>
          </a:fillRef>
          <a:effectRef idx="0">
            <a:scrgbClr r="0" g="0" b="0"/>
          </a:effectRef>
          <a:fontRef idx="minor"/>
        </p:style>
      </p:sp>
      <p:sp>
        <p:nvSpPr>
          <p:cNvPr id="3" name="Line 3"/>
          <p:cNvSpPr/>
          <p:nvPr/>
        </p:nvSpPr>
        <p:spPr>
          <a:xfrm>
            <a:off x="95040" y="880047"/>
            <a:ext cx="11906400" cy="1440"/>
          </a:xfrm>
          <a:prstGeom prst="line">
            <a:avLst/>
          </a:prstGeom>
          <a:ln w="9360">
            <a:solidFill>
              <a:srgbClr val="4A7EBB"/>
            </a:solidFill>
            <a:miter/>
          </a:ln>
        </p:spPr>
        <p:style>
          <a:lnRef idx="0">
            <a:scrgbClr r="0" g="0" b="0"/>
          </a:lnRef>
          <a:fillRef idx="0">
            <a:scrgbClr r="0" g="0" b="0"/>
          </a:fillRef>
          <a:effectRef idx="0">
            <a:scrgbClr r="0" g="0" b="0"/>
          </a:effectRef>
          <a:fontRef idx="minor"/>
        </p:style>
      </p:sp>
      <p:sp>
        <p:nvSpPr>
          <p:cNvPr id="4" name="Line 4"/>
          <p:cNvSpPr/>
          <p:nvPr/>
        </p:nvSpPr>
        <p:spPr>
          <a:xfrm flipH="1">
            <a:off x="10955520" y="90359"/>
            <a:ext cx="0" cy="743778"/>
          </a:xfrm>
          <a:prstGeom prst="line">
            <a:avLst/>
          </a:prstGeom>
          <a:ln w="9360">
            <a:solidFill>
              <a:srgbClr val="4A7EBB"/>
            </a:solidFill>
            <a:miter/>
          </a:ln>
        </p:spPr>
        <p:style>
          <a:lnRef idx="0">
            <a:scrgbClr r="0" g="0" b="0"/>
          </a:lnRef>
          <a:fillRef idx="0">
            <a:scrgbClr r="0" g="0" b="0"/>
          </a:fillRef>
          <a:effectRef idx="0">
            <a:scrgbClr r="0" g="0" b="0"/>
          </a:effectRef>
          <a:fontRef idx="minor"/>
        </p:style>
      </p:sp>
      <p:sp>
        <p:nvSpPr>
          <p:cNvPr id="5" name="Line 5"/>
          <p:cNvSpPr/>
          <p:nvPr/>
        </p:nvSpPr>
        <p:spPr>
          <a:xfrm flipH="1">
            <a:off x="1781557" y="87479"/>
            <a:ext cx="0" cy="746658"/>
          </a:xfrm>
          <a:prstGeom prst="line">
            <a:avLst/>
          </a:prstGeom>
          <a:ln w="9360">
            <a:solidFill>
              <a:srgbClr val="4A7EBB"/>
            </a:solidFill>
            <a:miter/>
          </a:ln>
        </p:spPr>
        <p:style>
          <a:lnRef idx="0">
            <a:scrgbClr r="0" g="0" b="0"/>
          </a:lnRef>
          <a:fillRef idx="0">
            <a:scrgbClr r="0" g="0" b="0"/>
          </a:fillRef>
          <a:effectRef idx="0">
            <a:scrgbClr r="0" g="0" b="0"/>
          </a:effectRef>
          <a:fontRef idx="minor"/>
        </p:style>
      </p:sp>
      <p:sp>
        <p:nvSpPr>
          <p:cNvPr id="7" name="PlaceHolder 6"/>
          <p:cNvSpPr>
            <a:spLocks noGrp="1"/>
          </p:cNvSpPr>
          <p:nvPr>
            <p:ph type="sldNum"/>
          </p:nvPr>
        </p:nvSpPr>
        <p:spPr>
          <a:xfrm>
            <a:off x="9317760" y="6593040"/>
            <a:ext cx="2844000" cy="364680"/>
          </a:xfrm>
          <a:prstGeom prst="rect">
            <a:avLst/>
          </a:prstGeom>
        </p:spPr>
        <p:txBody>
          <a:bodyPr lIns="90000" tIns="46800" rIns="90000" bIns="46800" anchor="ctr"/>
          <a:lstStyle/>
          <a:p>
            <a:pPr algn="r"/>
            <a:fld id="{8B6D624D-56A3-481B-9205-BD0BBECDE3EA}" type="slidenum">
              <a:rPr lang="it-IT" sz="1000" spc="-1" smtClean="0">
                <a:solidFill>
                  <a:srgbClr val="FFFFFF"/>
                </a:solidFill>
                <a:ea typeface="Arial"/>
              </a:rPr>
              <a:pPr algn="r"/>
              <a:t>‹N›</a:t>
            </a:fld>
            <a:endParaRPr lang="it-IT" sz="1000" spc="-1" dirty="0">
              <a:solidFill>
                <a:prstClr val="black"/>
              </a:solidFill>
              <a:latin typeface="Times New Roman"/>
            </a:endParaRPr>
          </a:p>
        </p:txBody>
      </p:sp>
      <p:pic>
        <p:nvPicPr>
          <p:cNvPr id="13" name="Immagine 12">
            <a:extLst>
              <a:ext uri="{FF2B5EF4-FFF2-40B4-BE49-F238E27FC236}">
                <a16:creationId xmlns="" xmlns:a16="http://schemas.microsoft.com/office/drawing/2014/main" id="{563CC344-0914-4713-9C4E-E4713B19E2A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493" y="27761"/>
            <a:ext cx="780731" cy="780731"/>
          </a:xfrm>
          <a:prstGeom prst="rect">
            <a:avLst/>
          </a:prstGeom>
        </p:spPr>
      </p:pic>
      <p:pic>
        <p:nvPicPr>
          <p:cNvPr id="17" name="Immagine 16">
            <a:extLst>
              <a:ext uri="{FF2B5EF4-FFF2-40B4-BE49-F238E27FC236}">
                <a16:creationId xmlns="" xmlns:a16="http://schemas.microsoft.com/office/drawing/2014/main" id="{79C3FFD5-A8EB-44E6-BAB4-52669C2E96CB}"/>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1099508" y="87479"/>
            <a:ext cx="756445" cy="761058"/>
          </a:xfrm>
          <a:prstGeom prst="rect">
            <a:avLst/>
          </a:prstGeom>
        </p:spPr>
      </p:pic>
      <p:grpSp>
        <p:nvGrpSpPr>
          <p:cNvPr id="18" name="Gruppo 17">
            <a:extLst>
              <a:ext uri="{FF2B5EF4-FFF2-40B4-BE49-F238E27FC236}">
                <a16:creationId xmlns="" xmlns:a16="http://schemas.microsoft.com/office/drawing/2014/main" id="{C0349ACF-385B-4030-9907-20548543FB89}"/>
              </a:ext>
            </a:extLst>
          </p:cNvPr>
          <p:cNvGrpSpPr/>
          <p:nvPr userDrawn="1"/>
        </p:nvGrpSpPr>
        <p:grpSpPr>
          <a:xfrm>
            <a:off x="647225" y="-39503"/>
            <a:ext cx="1178507" cy="922136"/>
            <a:chOff x="-142240" y="-184150"/>
            <a:chExt cx="1688181" cy="1180979"/>
          </a:xfrm>
          <a:noFill/>
        </p:grpSpPr>
        <p:sp>
          <p:nvSpPr>
            <p:cNvPr id="19" name="Rettangolo 18">
              <a:extLst>
                <a:ext uri="{FF2B5EF4-FFF2-40B4-BE49-F238E27FC236}">
                  <a16:creationId xmlns="" xmlns:a16="http://schemas.microsoft.com/office/drawing/2014/main" id="{CDD7E9B9-9AD5-4D18-B47F-E26A08ADDBE2}"/>
                </a:ext>
              </a:extLst>
            </p:cNvPr>
            <p:cNvSpPr/>
            <p:nvPr/>
          </p:nvSpPr>
          <p:spPr>
            <a:xfrm>
              <a:off x="885825" y="224095"/>
              <a:ext cx="257176" cy="21590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white"/>
                </a:solidFill>
                <a:effectLst/>
                <a:uLnTx/>
                <a:uFillTx/>
                <a:latin typeface="Calibri"/>
                <a:ea typeface="+mn-ea"/>
                <a:cs typeface="+mn-cs"/>
              </a:endParaRPr>
            </a:p>
          </p:txBody>
        </p:sp>
        <p:pic>
          <p:nvPicPr>
            <p:cNvPr id="20" name="Immagine 19">
              <a:extLst>
                <a:ext uri="{FF2B5EF4-FFF2-40B4-BE49-F238E27FC236}">
                  <a16:creationId xmlns="" xmlns:a16="http://schemas.microsoft.com/office/drawing/2014/main" id="{B70614AE-C04C-4334-A5DD-CA23F233C79E}"/>
                </a:ext>
              </a:extLst>
            </p:cNvPr>
            <p:cNvPicPr>
              <a:picLocks noChangeAspect="1"/>
            </p:cNvPicPr>
            <p:nvPr/>
          </p:nvPicPr>
          <p:blipFill>
            <a:blip r:embed="rId5" cstate="print">
              <a:extLst>
                <a:ext uri="{BEBA8EAE-BF5A-486C-A8C5-ECC9F3942E4B}">
                  <a14:imgProps xmlns:a14="http://schemas.microsoft.com/office/drawing/2010/main">
                    <a14:imgLayer r:embed="rId6">
                      <a14:imgEffect>
                        <a14:backgroundRemoval t="10000" b="90000" l="10000" r="90000">
                          <a14:foregroundMark x1="40354" y1="21700" x2="22391" y2="34177"/>
                          <a14:foregroundMark x1="22391" y1="34177" x2="26186" y2="60759"/>
                          <a14:foregroundMark x1="26186" y1="60759" x2="38483" y2="61131"/>
                          <a14:foregroundMark x1="43709" y1="57669" x2="41113" y2="36257"/>
                          <a14:foregroundMark x1="41113" y1="36257" x2="33144" y2="37794"/>
                          <a14:foregroundMark x1="38330" y1="33363" x2="27957" y2="54069"/>
                          <a14:foregroundMark x1="27957" y1="54069" x2="32827" y2="49548"/>
                          <a14:foregroundMark x1="36622" y1="37794" x2="29728" y2="40778"/>
                          <a14:foregroundMark x1="66730" y1="41320" x2="67109" y2="44665"/>
                          <a14:foregroundMark x1="69070" y1="45750" x2="67679" y2="46745"/>
                          <a14:foregroundMark x1="36496" y1="48373" x2="34029" y2="51627"/>
                          <a14:foregroundMark x1="36686" y1="48192" x2="29159" y2="35986"/>
                          <a14:foregroundMark x1="31309" y1="34991" x2="32764" y2="54250"/>
                          <a14:foregroundMark x1="32764" y1="55425" x2="40987" y2="54792"/>
                          <a14:backgroundMark x1="45731" y1="57866" x2="41366" y2="61031"/>
                          <a14:backgroundMark x1="43707" y1="60217" x2="40101" y2="62025"/>
                          <a14:backgroundMark x1="43707" y1="57866" x2="38963" y2="61844"/>
                        </a14:backgroundRemoval>
                      </a14:imgEffect>
                    </a14:imgLayer>
                  </a14:imgProps>
                </a:ext>
                <a:ext uri="{28A0092B-C50C-407E-A947-70E740481C1C}">
                  <a14:useLocalDpi xmlns:a14="http://schemas.microsoft.com/office/drawing/2010/main" val="0"/>
                </a:ext>
              </a:extLst>
            </a:blip>
            <a:stretch>
              <a:fillRect/>
            </a:stretch>
          </p:blipFill>
          <p:spPr>
            <a:xfrm>
              <a:off x="-142240" y="-184150"/>
              <a:ext cx="1688181" cy="1180979"/>
            </a:xfrm>
            <a:prstGeom prst="rect">
              <a:avLst/>
            </a:prstGeom>
            <a:grpFill/>
            <a:ln>
              <a:noFill/>
            </a:ln>
          </p:spPr>
        </p:pic>
      </p:grpSp>
      <p:sp>
        <p:nvSpPr>
          <p:cNvPr id="21" name="CasellaDiTesto 20">
            <a:extLst>
              <a:ext uri="{FF2B5EF4-FFF2-40B4-BE49-F238E27FC236}">
                <a16:creationId xmlns="" xmlns:a16="http://schemas.microsoft.com/office/drawing/2014/main" id="{EF990AE6-38B9-4AD8-AEC7-1D56D02C818F}"/>
              </a:ext>
            </a:extLst>
          </p:cNvPr>
          <p:cNvSpPr txBox="1"/>
          <p:nvPr userDrawn="1"/>
        </p:nvSpPr>
        <p:spPr>
          <a:xfrm>
            <a:off x="1674195" y="10814"/>
            <a:ext cx="950155" cy="369332"/>
          </a:xfrm>
          <a:prstGeom prst="rect">
            <a:avLst/>
          </a:prstGeom>
          <a:noFill/>
        </p:spPr>
        <p:txBody>
          <a:bodyPr wrap="square" rtlCol="0">
            <a:spAutoFit/>
          </a:bodyPr>
          <a:lstStyle/>
          <a:p>
            <a:pPr algn="ctr"/>
            <a:r>
              <a:rPr lang="it-IT" dirty="0">
                <a:latin typeface="Arial Narrow" panose="020B0606020202030204" pitchFamily="34" charset="0"/>
              </a:rPr>
              <a:t>MIASIT</a:t>
            </a:r>
          </a:p>
        </p:txBody>
      </p:sp>
    </p:spTree>
    <p:extLst>
      <p:ext uri="{BB962C8B-B14F-4D97-AF65-F5344CB8AC3E}">
        <p14:creationId xmlns:p14="http://schemas.microsoft.com/office/powerpoint/2010/main" val="2076466404"/>
      </p:ext>
    </p:extLst>
  </p:cSld>
  <p:clrMap bg1="lt1" tx1="dk1" bg2="lt2" tx2="dk2" accent1="accent1" accent2="accent2" accent3="accent3" accent4="accent4" accent5="accent5" accent6="accent6" hlink="hlink" folHlink="folHlink"/>
  <p:sldLayoutIdLst>
    <p:sldLayoutId id="2147483696" r:id="rId1"/>
  </p:sldLayoutIdLst>
  <p:txStyles>
    <p:titleStyle/>
    <p:bodyStyle>
      <a:lvl1pPr marL="432000" indent="-324000">
        <a:spcBef>
          <a:spcPts val="1417"/>
        </a:spcBef>
        <a:buClr>
          <a:srgbClr val="000000"/>
        </a:buClr>
        <a:buSzPct val="45000"/>
        <a:buFont typeface="Wingdings" charset="2"/>
        <a:buChar char=""/>
        <a:defRPr/>
      </a:lvl1pPr>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3403" t="17654" r="5625" b="4814"/>
          <a:stretch/>
        </p:blipFill>
        <p:spPr bwMode="auto">
          <a:xfrm>
            <a:off x="1769533" y="1109142"/>
            <a:ext cx="8652933" cy="531706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 name="Connettore 2 5"/>
          <p:cNvCxnSpPr/>
          <p:nvPr/>
        </p:nvCxnSpPr>
        <p:spPr>
          <a:xfrm flipV="1">
            <a:off x="2014306" y="1526012"/>
            <a:ext cx="1913165" cy="1312416"/>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5" name="CasellaDiTesto 14"/>
          <p:cNvSpPr txBox="1"/>
          <p:nvPr/>
        </p:nvSpPr>
        <p:spPr>
          <a:xfrm>
            <a:off x="3625848" y="1087519"/>
            <a:ext cx="603247" cy="200055"/>
          </a:xfrm>
          <a:prstGeom prst="rect">
            <a:avLst/>
          </a:prstGeom>
          <a:solidFill>
            <a:schemeClr val="bg1"/>
          </a:solidFill>
          <a:ln>
            <a:solidFill>
              <a:srgbClr val="FF0000"/>
            </a:solidFill>
          </a:ln>
        </p:spPr>
        <p:txBody>
          <a:bodyPr wrap="square" rtlCol="0">
            <a:spAutoFit/>
          </a:bodyPr>
          <a:lstStyle/>
          <a:p>
            <a:r>
              <a:rPr lang="it-IT" sz="700" dirty="0" smtClean="0">
                <a:solidFill>
                  <a:srgbClr val="FF0000"/>
                </a:solidFill>
              </a:rPr>
              <a:t>TRIPOLI</a:t>
            </a:r>
            <a:endParaRPr lang="it-IT" sz="700" dirty="0">
              <a:solidFill>
                <a:srgbClr val="FF0000"/>
              </a:solidFill>
            </a:endParaRPr>
          </a:p>
        </p:txBody>
      </p:sp>
      <p:sp>
        <p:nvSpPr>
          <p:cNvPr id="17" name="CasellaDiTesto 16"/>
          <p:cNvSpPr txBox="1"/>
          <p:nvPr/>
        </p:nvSpPr>
        <p:spPr>
          <a:xfrm>
            <a:off x="5183838" y="2251321"/>
            <a:ext cx="546105" cy="200055"/>
          </a:xfrm>
          <a:prstGeom prst="rect">
            <a:avLst/>
          </a:prstGeom>
          <a:solidFill>
            <a:schemeClr val="bg1"/>
          </a:solidFill>
          <a:ln>
            <a:solidFill>
              <a:srgbClr val="FF0000"/>
            </a:solidFill>
          </a:ln>
        </p:spPr>
        <p:txBody>
          <a:bodyPr wrap="square" rtlCol="0">
            <a:spAutoFit/>
          </a:bodyPr>
          <a:lstStyle/>
          <a:p>
            <a:r>
              <a:rPr lang="it-IT" sz="700" dirty="0" smtClean="0">
                <a:solidFill>
                  <a:srgbClr val="FF0000"/>
                </a:solidFill>
              </a:rPr>
              <a:t>SIRTE</a:t>
            </a:r>
            <a:endParaRPr lang="it-IT" sz="700" dirty="0">
              <a:solidFill>
                <a:srgbClr val="FF0000"/>
              </a:solidFill>
            </a:endParaRPr>
          </a:p>
        </p:txBody>
      </p:sp>
      <p:sp>
        <p:nvSpPr>
          <p:cNvPr id="19" name="CasellaDiTesto 18"/>
          <p:cNvSpPr txBox="1"/>
          <p:nvPr/>
        </p:nvSpPr>
        <p:spPr>
          <a:xfrm>
            <a:off x="12553924" y="3545398"/>
            <a:ext cx="716497" cy="200055"/>
          </a:xfrm>
          <a:prstGeom prst="rect">
            <a:avLst/>
          </a:prstGeom>
          <a:solidFill>
            <a:schemeClr val="bg1"/>
          </a:solidFill>
          <a:ln>
            <a:solidFill>
              <a:srgbClr val="FF0000"/>
            </a:solidFill>
          </a:ln>
        </p:spPr>
        <p:txBody>
          <a:bodyPr wrap="square" rtlCol="0">
            <a:spAutoFit/>
          </a:bodyPr>
          <a:lstStyle/>
          <a:p>
            <a:r>
              <a:rPr lang="it-IT" sz="700" dirty="0" smtClean="0">
                <a:solidFill>
                  <a:srgbClr val="FF0000"/>
                </a:solidFill>
              </a:rPr>
              <a:t>BANI WALID</a:t>
            </a:r>
            <a:endParaRPr lang="it-IT" sz="700" dirty="0">
              <a:solidFill>
                <a:srgbClr val="FF0000"/>
              </a:solidFill>
            </a:endParaRPr>
          </a:p>
        </p:txBody>
      </p:sp>
      <p:sp>
        <p:nvSpPr>
          <p:cNvPr id="16" name="Ovale 15"/>
          <p:cNvSpPr/>
          <p:nvPr/>
        </p:nvSpPr>
        <p:spPr>
          <a:xfrm>
            <a:off x="3927471" y="1371128"/>
            <a:ext cx="84667" cy="9716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 name="Ovale 20"/>
          <p:cNvSpPr/>
          <p:nvPr/>
        </p:nvSpPr>
        <p:spPr>
          <a:xfrm>
            <a:off x="5764804" y="2404096"/>
            <a:ext cx="84667" cy="9716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2" name="Ovale 21"/>
          <p:cNvSpPr/>
          <p:nvPr/>
        </p:nvSpPr>
        <p:spPr>
          <a:xfrm>
            <a:off x="7433733" y="1822551"/>
            <a:ext cx="84667" cy="9716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0" name="CasellaDiTesto 19"/>
          <p:cNvSpPr txBox="1"/>
          <p:nvPr/>
        </p:nvSpPr>
        <p:spPr>
          <a:xfrm>
            <a:off x="1785429" y="365779"/>
            <a:ext cx="3124200" cy="338554"/>
          </a:xfrm>
          <a:prstGeom prst="rect">
            <a:avLst/>
          </a:prstGeom>
          <a:noFill/>
        </p:spPr>
        <p:txBody>
          <a:bodyPr wrap="square" rtlCol="0">
            <a:spAutoFit/>
          </a:bodyPr>
          <a:lstStyle/>
          <a:p>
            <a:r>
              <a:rPr lang="it-IT" sz="1600" b="1" dirty="0" smtClean="0"/>
              <a:t>J2 20230131_CUTOFF0600B</a:t>
            </a:r>
            <a:endParaRPr lang="it-IT" sz="1600" b="1" dirty="0"/>
          </a:p>
        </p:txBody>
      </p:sp>
      <p:sp>
        <p:nvSpPr>
          <p:cNvPr id="18" name="Ovale 17"/>
          <p:cNvSpPr/>
          <p:nvPr/>
        </p:nvSpPr>
        <p:spPr>
          <a:xfrm>
            <a:off x="12612151" y="2514837"/>
            <a:ext cx="84667" cy="9716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 name="CasellaDiTesto 22"/>
          <p:cNvSpPr txBox="1"/>
          <p:nvPr/>
        </p:nvSpPr>
        <p:spPr>
          <a:xfrm>
            <a:off x="7143449" y="1560303"/>
            <a:ext cx="611212" cy="200055"/>
          </a:xfrm>
          <a:prstGeom prst="rect">
            <a:avLst/>
          </a:prstGeom>
          <a:solidFill>
            <a:schemeClr val="bg1"/>
          </a:solidFill>
          <a:ln>
            <a:solidFill>
              <a:srgbClr val="FF0000"/>
            </a:solidFill>
          </a:ln>
        </p:spPr>
        <p:txBody>
          <a:bodyPr wrap="square" rtlCol="0">
            <a:spAutoFit/>
          </a:bodyPr>
          <a:lstStyle/>
          <a:p>
            <a:r>
              <a:rPr lang="it-IT" sz="700" dirty="0" smtClean="0">
                <a:solidFill>
                  <a:srgbClr val="FF0000"/>
                </a:solidFill>
              </a:rPr>
              <a:t>BENGASI</a:t>
            </a:r>
            <a:endParaRPr lang="it-IT" sz="700" dirty="0">
              <a:solidFill>
                <a:srgbClr val="FF0000"/>
              </a:solidFill>
            </a:endParaRPr>
          </a:p>
        </p:txBody>
      </p:sp>
      <p:sp>
        <p:nvSpPr>
          <p:cNvPr id="24" name="Ovale 23"/>
          <p:cNvSpPr/>
          <p:nvPr/>
        </p:nvSpPr>
        <p:spPr>
          <a:xfrm>
            <a:off x="12423766" y="2903619"/>
            <a:ext cx="84667" cy="9716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5" name="CasellaDiTesto 24"/>
          <p:cNvSpPr txBox="1"/>
          <p:nvPr/>
        </p:nvSpPr>
        <p:spPr>
          <a:xfrm>
            <a:off x="4702167" y="1425985"/>
            <a:ext cx="674166" cy="200055"/>
          </a:xfrm>
          <a:prstGeom prst="rect">
            <a:avLst/>
          </a:prstGeom>
          <a:solidFill>
            <a:schemeClr val="bg1"/>
          </a:solidFill>
          <a:ln>
            <a:solidFill>
              <a:srgbClr val="FF0000"/>
            </a:solidFill>
          </a:ln>
        </p:spPr>
        <p:txBody>
          <a:bodyPr wrap="square" rtlCol="0">
            <a:spAutoFit/>
          </a:bodyPr>
          <a:lstStyle/>
          <a:p>
            <a:r>
              <a:rPr lang="it-IT" sz="700" dirty="0" smtClean="0">
                <a:solidFill>
                  <a:srgbClr val="FF0000"/>
                </a:solidFill>
              </a:rPr>
              <a:t>MISURATA</a:t>
            </a:r>
            <a:endParaRPr lang="it-IT" sz="700" dirty="0">
              <a:solidFill>
                <a:srgbClr val="FF0000"/>
              </a:solidFill>
            </a:endParaRPr>
          </a:p>
        </p:txBody>
      </p:sp>
      <p:sp>
        <p:nvSpPr>
          <p:cNvPr id="26" name="Ovale 25"/>
          <p:cNvSpPr/>
          <p:nvPr/>
        </p:nvSpPr>
        <p:spPr>
          <a:xfrm>
            <a:off x="4892691" y="1709790"/>
            <a:ext cx="84667" cy="9716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 name="CasellaDiTesto 26"/>
          <p:cNvSpPr txBox="1"/>
          <p:nvPr/>
        </p:nvSpPr>
        <p:spPr>
          <a:xfrm>
            <a:off x="12423766" y="2077984"/>
            <a:ext cx="546105" cy="200055"/>
          </a:xfrm>
          <a:prstGeom prst="rect">
            <a:avLst/>
          </a:prstGeom>
          <a:solidFill>
            <a:schemeClr val="bg1"/>
          </a:solidFill>
          <a:ln>
            <a:solidFill>
              <a:srgbClr val="FF0000"/>
            </a:solidFill>
          </a:ln>
        </p:spPr>
        <p:txBody>
          <a:bodyPr wrap="square" rtlCol="0">
            <a:spAutoFit/>
          </a:bodyPr>
          <a:lstStyle/>
          <a:p>
            <a:r>
              <a:rPr lang="it-IT" sz="700" dirty="0" smtClean="0">
                <a:solidFill>
                  <a:srgbClr val="FF0000"/>
                </a:solidFill>
              </a:rPr>
              <a:t>MIZDA</a:t>
            </a:r>
            <a:endParaRPr lang="it-IT" sz="700" dirty="0">
              <a:solidFill>
                <a:srgbClr val="FF0000"/>
              </a:solidFill>
            </a:endParaRPr>
          </a:p>
        </p:txBody>
      </p:sp>
      <p:sp>
        <p:nvSpPr>
          <p:cNvPr id="29" name="Ovale 28"/>
          <p:cNvSpPr/>
          <p:nvPr/>
        </p:nvSpPr>
        <p:spPr>
          <a:xfrm>
            <a:off x="3747123" y="1435476"/>
            <a:ext cx="84667" cy="9716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4" name="CasellaDiTesto 33"/>
          <p:cNvSpPr txBox="1"/>
          <p:nvPr/>
        </p:nvSpPr>
        <p:spPr>
          <a:xfrm>
            <a:off x="3824754" y="1822551"/>
            <a:ext cx="791312" cy="200055"/>
          </a:xfrm>
          <a:prstGeom prst="rect">
            <a:avLst/>
          </a:prstGeom>
          <a:solidFill>
            <a:schemeClr val="bg1"/>
          </a:solidFill>
          <a:ln>
            <a:solidFill>
              <a:srgbClr val="FF0000"/>
            </a:solidFill>
          </a:ln>
        </p:spPr>
        <p:txBody>
          <a:bodyPr wrap="square" rtlCol="0">
            <a:spAutoFit/>
          </a:bodyPr>
          <a:lstStyle/>
          <a:p>
            <a:r>
              <a:rPr lang="it-IT" sz="700" dirty="0" smtClean="0">
                <a:solidFill>
                  <a:srgbClr val="FF0000"/>
                </a:solidFill>
              </a:rPr>
              <a:t>BANI WALID</a:t>
            </a:r>
            <a:endParaRPr lang="it-IT" sz="700" dirty="0">
              <a:solidFill>
                <a:srgbClr val="FF0000"/>
              </a:solidFill>
            </a:endParaRPr>
          </a:p>
        </p:txBody>
      </p:sp>
      <p:sp>
        <p:nvSpPr>
          <p:cNvPr id="35" name="Ovale 34"/>
          <p:cNvSpPr/>
          <p:nvPr/>
        </p:nvSpPr>
        <p:spPr>
          <a:xfrm>
            <a:off x="4332536" y="2077984"/>
            <a:ext cx="84667" cy="9716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2" name="CasellaDiTesto 31"/>
          <p:cNvSpPr txBox="1"/>
          <p:nvPr/>
        </p:nvSpPr>
        <p:spPr>
          <a:xfrm>
            <a:off x="3168621" y="1357984"/>
            <a:ext cx="546105" cy="200055"/>
          </a:xfrm>
          <a:prstGeom prst="rect">
            <a:avLst/>
          </a:prstGeom>
          <a:solidFill>
            <a:schemeClr val="bg1"/>
          </a:solidFill>
          <a:ln>
            <a:solidFill>
              <a:srgbClr val="FF0000"/>
            </a:solidFill>
          </a:ln>
        </p:spPr>
        <p:txBody>
          <a:bodyPr wrap="square" rtlCol="0">
            <a:spAutoFit/>
          </a:bodyPr>
          <a:lstStyle/>
          <a:p>
            <a:r>
              <a:rPr lang="it-IT" sz="700" dirty="0" smtClean="0">
                <a:solidFill>
                  <a:srgbClr val="FF0000"/>
                </a:solidFill>
              </a:rPr>
              <a:t>ZAWIA</a:t>
            </a:r>
            <a:endParaRPr lang="it-IT" sz="700" dirty="0">
              <a:solidFill>
                <a:srgbClr val="FF0000"/>
              </a:solidFill>
            </a:endParaRPr>
          </a:p>
        </p:txBody>
      </p:sp>
      <p:sp>
        <p:nvSpPr>
          <p:cNvPr id="33" name="CasellaDiTesto 32"/>
          <p:cNvSpPr txBox="1"/>
          <p:nvPr/>
        </p:nvSpPr>
        <p:spPr>
          <a:xfrm>
            <a:off x="494539" y="2171316"/>
            <a:ext cx="3039533" cy="2200602"/>
          </a:xfrm>
          <a:prstGeom prst="rect">
            <a:avLst/>
          </a:prstGeom>
          <a:solidFill>
            <a:schemeClr val="bg1"/>
          </a:solidFill>
          <a:ln w="19050">
            <a:solidFill>
              <a:srgbClr val="FF0000"/>
            </a:solidFill>
          </a:ln>
        </p:spPr>
        <p:txBody>
          <a:bodyPr wrap="square" rtlCol="0">
            <a:spAutoFit/>
          </a:bodyPr>
          <a:lstStyle/>
          <a:p>
            <a:pPr algn="just"/>
            <a:r>
              <a:rPr lang="it-IT" sz="900" b="1" dirty="0" smtClean="0">
                <a:solidFill>
                  <a:srgbClr val="FF0000"/>
                </a:solidFill>
              </a:rPr>
              <a:t>TRIPOLI 30 GEN 23</a:t>
            </a:r>
          </a:p>
          <a:p>
            <a:pPr algn="just"/>
            <a:endParaRPr lang="it-IT" sz="800" b="1" dirty="0" smtClean="0">
              <a:solidFill>
                <a:srgbClr val="FF0000"/>
              </a:solidFill>
            </a:endParaRPr>
          </a:p>
          <a:p>
            <a:pPr algn="just"/>
            <a:r>
              <a:rPr lang="it-IT" sz="800" b="1" dirty="0" smtClean="0">
                <a:solidFill>
                  <a:srgbClr val="FF0000"/>
                </a:solidFill>
              </a:rPr>
              <a:t>NELLA MATTINATA DEL 30 UNA DELLE MILIZIE CHE SUPPORTA DBEIBA (111 BRIGATA EX 301 BATTAGLIONE) SI E’ SCONTRATA CON UN’ALTRA MILIZIA DI DETERRENZA (RADA) GIUIDATA DA ABDUL RAOUF KARA, NELL’AREA DI RAMLA VICINO ALL’AEREOPORTO INTERNAZIONALE DI TRIPOLI. NELLO STESSO </a:t>
            </a:r>
            <a:r>
              <a:rPr lang="it-IT" sz="800" b="1" dirty="0" smtClean="0">
                <a:solidFill>
                  <a:srgbClr val="FF0000"/>
                </a:solidFill>
              </a:rPr>
              <a:t>ARCO TEMPORALE </a:t>
            </a:r>
            <a:r>
              <a:rPr lang="it-IT" sz="800" b="1" dirty="0" smtClean="0">
                <a:solidFill>
                  <a:srgbClr val="FF0000"/>
                </a:solidFill>
              </a:rPr>
              <a:t>SONO GIUNTI ALL’AEREOPORTO I MACCHINARI PER LA </a:t>
            </a:r>
            <a:r>
              <a:rPr lang="it-IT" sz="800" b="1" dirty="0" smtClean="0">
                <a:solidFill>
                  <a:srgbClr val="FF0000"/>
                </a:solidFill>
              </a:rPr>
              <a:t>PERFORAZIONE APPARTENENTTI </a:t>
            </a:r>
            <a:r>
              <a:rPr lang="it-IT" sz="800" b="1" dirty="0" smtClean="0">
                <a:solidFill>
                  <a:srgbClr val="FF0000"/>
                </a:solidFill>
              </a:rPr>
              <a:t>ALLA SOCIETA’ INCARICATA </a:t>
            </a:r>
            <a:r>
              <a:rPr lang="it-IT" sz="800" b="1" dirty="0">
                <a:solidFill>
                  <a:srgbClr val="FF0000"/>
                </a:solidFill>
              </a:rPr>
              <a:t>A</a:t>
            </a:r>
            <a:r>
              <a:rPr lang="it-IT" sz="800" b="1" dirty="0" smtClean="0">
                <a:solidFill>
                  <a:srgbClr val="FF0000"/>
                </a:solidFill>
              </a:rPr>
              <a:t>I LAVORI DI MANUTENZIONE.</a:t>
            </a:r>
          </a:p>
          <a:p>
            <a:pPr algn="just"/>
            <a:endParaRPr lang="it-IT" sz="800" b="1" dirty="0" smtClean="0">
              <a:solidFill>
                <a:srgbClr val="FF0000"/>
              </a:solidFill>
            </a:endParaRPr>
          </a:p>
          <a:p>
            <a:pPr algn="just"/>
            <a:r>
              <a:rPr lang="it-IT" sz="800" b="1" dirty="0" smtClean="0">
                <a:solidFill>
                  <a:srgbClr val="FF0000"/>
                </a:solidFill>
              </a:rPr>
              <a:t>Commento: l’evento riportato è l’ulteriore indicatore di come la presenza miliziana, sia legata agli appalti da assegnare a varie ditte. </a:t>
            </a:r>
          </a:p>
          <a:p>
            <a:pPr algn="just"/>
            <a:endParaRPr lang="it-IT" sz="800" b="1" dirty="0">
              <a:solidFill>
                <a:srgbClr val="FF0000"/>
              </a:solidFill>
            </a:endParaRPr>
          </a:p>
        </p:txBody>
      </p:sp>
    </p:spTree>
    <p:extLst>
      <p:ext uri="{BB962C8B-B14F-4D97-AF65-F5344CB8AC3E}">
        <p14:creationId xmlns:p14="http://schemas.microsoft.com/office/powerpoint/2010/main" val="35427687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385</TotalTime>
  <Words>105</Words>
  <Application>Microsoft Office PowerPoint</Application>
  <PresentationFormat>Personalizzato</PresentationFormat>
  <Paragraphs>14</Paragraphs>
  <Slides>1</Slides>
  <Notes>0</Notes>
  <HiddenSlides>0</HiddenSlides>
  <MMClips>0</MMClips>
  <ScaleCrop>false</ScaleCrop>
  <HeadingPairs>
    <vt:vector size="4" baseType="variant">
      <vt:variant>
        <vt:lpstr>Tema</vt:lpstr>
      </vt:variant>
      <vt:variant>
        <vt:i4>1</vt:i4>
      </vt:variant>
      <vt:variant>
        <vt:lpstr>Titoli diapositive</vt:lpstr>
      </vt:variant>
      <vt:variant>
        <vt:i4>1</vt:i4>
      </vt:variant>
    </vt:vector>
  </HeadingPairs>
  <TitlesOfParts>
    <vt:vector size="2" baseType="lpstr">
      <vt:lpstr>Office Theme</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miasit.ma</dc:creator>
  <cp:lastModifiedBy>user</cp:lastModifiedBy>
  <cp:revision>2598</cp:revision>
  <cp:lastPrinted>2022-07-15T06:31:12Z</cp:lastPrinted>
  <dcterms:created xsi:type="dcterms:W3CDTF">2020-12-26T13:09:20Z</dcterms:created>
  <dcterms:modified xsi:type="dcterms:W3CDTF">2023-02-02T10:41:22Z</dcterms:modified>
</cp:coreProperties>
</file>