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1272" r:id="rId2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61D1"/>
    <a:srgbClr val="1E504F"/>
    <a:srgbClr val="A1BDBD"/>
    <a:srgbClr val="2D9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3969" autoAdjust="0"/>
  </p:normalViewPr>
  <p:slideViewPr>
    <p:cSldViewPr snapToGrid="0">
      <p:cViewPr>
        <p:scale>
          <a:sx n="100" d="100"/>
          <a:sy n="100" d="100"/>
        </p:scale>
        <p:origin x="-45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509287-DDBD-4679-82FA-66A357151C2D}" type="datetimeFigureOut">
              <a:rPr lang="it-IT"/>
              <a:pPr>
                <a:defRPr/>
              </a:pPr>
              <a:t>29/05/2023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4F9464-3572-4338-9320-C6FB7061E6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9641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i="1" baseline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4F9464-3572-4338-9320-C6FB7061E61D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21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223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5663"/>
            <a:ext cx="12192000" cy="5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 rot="5400000">
            <a:off x="5705475" y="-5705475"/>
            <a:ext cx="781050" cy="12192000"/>
          </a:xfrm>
          <a:prstGeom prst="rect">
            <a:avLst/>
          </a:prstGeom>
          <a:solidFill>
            <a:srgbClr val="4B61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1217613" rtl="0" eaLnBrk="1" fontAlgn="base" hangingPunct="1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457200"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914400"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371600"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1828800" algn="ctr" defTabSz="1217613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defTabSz="12176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defTabSz="12176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defTabSz="12176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defTabSz="12176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defTabSz="12176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0" y="46038"/>
            <a:ext cx="121920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itchFamily="34" charset="0"/>
              </a:rPr>
              <a:t>Libia </a:t>
            </a:r>
            <a:r>
              <a:rPr lang="it-IT" sz="2400" i="1" kern="0" dirty="0">
                <a:solidFill>
                  <a:schemeClr val="bg1"/>
                </a:solidFill>
                <a:latin typeface="Century Gothic" panose="020B0502020202020204" pitchFamily="34" charset="0"/>
                <a:ea typeface="Gadugi" panose="020B0502040204020203" pitchFamily="34" charset="0"/>
              </a:rPr>
              <a:t>Tensioni tra milizie nell’area di TRIPOLI</a:t>
            </a:r>
            <a:endParaRPr lang="it-IT" sz="2400" i="1" dirty="0">
              <a:solidFill>
                <a:schemeClr val="bg1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7171" name="CasellaDiTesto 18"/>
          <p:cNvSpPr txBox="1">
            <a:spLocks noChangeArrowheads="1"/>
          </p:cNvSpPr>
          <p:nvPr/>
        </p:nvSpPr>
        <p:spPr bwMode="auto">
          <a:xfrm>
            <a:off x="0" y="912178"/>
            <a:ext cx="12192000" cy="590931"/>
          </a:xfrm>
          <a:prstGeom prst="rect">
            <a:avLst/>
          </a:prstGeom>
          <a:solidFill>
            <a:srgbClr val="4B61D1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 dirty="0">
                <a:solidFill>
                  <a:srgbClr val="4B61D1"/>
                </a:solidFill>
                <a:latin typeface="Century Gothic" pitchFamily="34" charset="0"/>
              </a:rPr>
              <a:t>Elementi principali 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sz="1200" b="1" dirty="0">
                <a:solidFill>
                  <a:srgbClr val="000000"/>
                </a:solidFill>
                <a:latin typeface="Century Gothic" pitchFamily="34" charset="0"/>
              </a:rPr>
              <a:t>(NC) </a:t>
            </a:r>
            <a:r>
              <a:rPr lang="it-IT" sz="1200" dirty="0" smtClean="0">
                <a:solidFill>
                  <a:srgbClr val="000000"/>
                </a:solidFill>
                <a:latin typeface="Century Gothic" pitchFamily="34" charset="0"/>
              </a:rPr>
              <a:t>Aggiornamento eventi ZAWIYA</a:t>
            </a:r>
            <a:r>
              <a:rPr lang="it-IT" sz="1200" dirty="0" smtClean="0">
                <a:latin typeface="Century Gothic" pitchFamily="34" charset="0"/>
              </a:rPr>
              <a:t>.</a:t>
            </a:r>
            <a:endParaRPr lang="it-IT" sz="1200" dirty="0">
              <a:solidFill>
                <a:srgbClr val="10253F"/>
              </a:solidFill>
              <a:latin typeface="Century Gothic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3234512" y="1515911"/>
            <a:ext cx="89574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it-IT" sz="1200" b="1" dirty="0">
                <a:solidFill>
                  <a:srgbClr val="4B61D1"/>
                </a:solidFill>
                <a:latin typeface="Century Gothic" panose="020B0502020202020204" pitchFamily="34" charset="0"/>
                <a:ea typeface="Gadugi" panose="020B0502040204020203" pitchFamily="34" charset="0"/>
              </a:rPr>
              <a:t>(</a:t>
            </a:r>
            <a:r>
              <a:rPr lang="it-IT" sz="1200" b="1" dirty="0">
                <a:solidFill>
                  <a:srgbClr val="4B61D1"/>
                </a:solidFill>
                <a:latin typeface="Century Gothic" pitchFamily="34" charset="0"/>
              </a:rPr>
              <a:t>NC) Premessa</a:t>
            </a: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dirty="0">
                <a:latin typeface="Century Gothic" pitchFamily="34" charset="0"/>
              </a:rPr>
              <a:t>Presso ZAWIYA </a:t>
            </a:r>
            <a:r>
              <a:rPr lang="it-IT" sz="1200" dirty="0" smtClean="0">
                <a:latin typeface="Century Gothic" pitchFamily="34" charset="0"/>
              </a:rPr>
              <a:t>tra il 23 e il 28 aprile si erano già verificati scontri tra milizie locali </a:t>
            </a:r>
            <a:r>
              <a:rPr lang="it-IT" sz="1200" dirty="0">
                <a:latin typeface="Century Gothic" pitchFamily="34" charset="0"/>
              </a:rPr>
              <a:t>(4 morti, alcune decine di feriti e danni alle strutture e ai beni dei cittadini</a:t>
            </a:r>
            <a:r>
              <a:rPr lang="it-IT" sz="1200" dirty="0" smtClean="0">
                <a:latin typeface="Century Gothic" pitchFamily="34" charset="0"/>
              </a:rPr>
              <a:t>), a causa della </a:t>
            </a:r>
            <a:r>
              <a:rPr lang="it-IT" sz="1200" dirty="0">
                <a:latin typeface="Century Gothic" pitchFamily="34" charset="0"/>
              </a:rPr>
              <a:t>pubblicazione di un video che mostra giovani libici torturati da mercenari </a:t>
            </a:r>
            <a:r>
              <a:rPr lang="it-IT" sz="1200" dirty="0" smtClean="0">
                <a:latin typeface="Century Gothic" pitchFamily="34" charset="0"/>
              </a:rPr>
              <a:t>africani.</a:t>
            </a:r>
            <a:r>
              <a:rPr lang="it-IT" sz="1200" dirty="0">
                <a:latin typeface="Century Gothic" pitchFamily="34" charset="0"/>
              </a:rPr>
              <a:t> </a:t>
            </a:r>
            <a:r>
              <a:rPr lang="it-IT" sz="1200" dirty="0" smtClean="0">
                <a:latin typeface="Century Gothic" pitchFamily="34" charset="0"/>
              </a:rPr>
              <a:t>Il video provocò </a:t>
            </a:r>
            <a:r>
              <a:rPr lang="it-IT" sz="1200" dirty="0">
                <a:latin typeface="Century Gothic" pitchFamily="34" charset="0"/>
              </a:rPr>
              <a:t>le proteste di alcuni </a:t>
            </a:r>
            <a:r>
              <a:rPr lang="it-IT" sz="1200" dirty="0" smtClean="0">
                <a:latin typeface="Century Gothic" pitchFamily="34" charset="0"/>
              </a:rPr>
              <a:t>residenti e la chiusura della strada </a:t>
            </a:r>
            <a:r>
              <a:rPr lang="it-IT" sz="1200" dirty="0">
                <a:latin typeface="Century Gothic" pitchFamily="34" charset="0"/>
              </a:rPr>
              <a:t>di accesso alla raffineria di </a:t>
            </a:r>
            <a:r>
              <a:rPr lang="it-IT" sz="1200" dirty="0" smtClean="0">
                <a:latin typeface="Century Gothic" pitchFamily="34" charset="0"/>
              </a:rPr>
              <a:t>ZAWIYA.</a:t>
            </a:r>
            <a:r>
              <a:rPr lang="it-IT" sz="1200" dirty="0">
                <a:latin typeface="Century Gothic" pitchFamily="34" charset="0"/>
              </a:rPr>
              <a:t> </a:t>
            </a:r>
            <a:endParaRPr lang="it-IT" sz="1200" dirty="0" smtClean="0">
              <a:latin typeface="Century Gothic" pitchFamily="34" charset="0"/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b="1" dirty="0" smtClean="0">
                <a:solidFill>
                  <a:srgbClr val="4B61D1"/>
                </a:solidFill>
                <a:latin typeface="Century Gothic" panose="020B0502020202020204" pitchFamily="34" charset="0"/>
                <a:ea typeface="Gadugi" panose="020B0502040204020203" pitchFamily="34" charset="0"/>
              </a:rPr>
              <a:t>(</a:t>
            </a:r>
            <a:r>
              <a:rPr lang="it-IT" sz="1200" b="1" dirty="0">
                <a:solidFill>
                  <a:srgbClr val="4B61D1"/>
                </a:solidFill>
                <a:latin typeface="Century Gothic" pitchFamily="34" charset="0"/>
              </a:rPr>
              <a:t>NC) Recenti episodi di tensione</a:t>
            </a: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b="1" dirty="0" smtClean="0">
                <a:latin typeface="Century Gothic" pitchFamily="34" charset="0"/>
              </a:rPr>
              <a:t>25 maggio: </a:t>
            </a:r>
            <a:r>
              <a:rPr lang="it-IT" sz="1200" dirty="0" smtClean="0">
                <a:latin typeface="Century Gothic" pitchFamily="34" charset="0"/>
              </a:rPr>
              <a:t>due </a:t>
            </a:r>
            <a:r>
              <a:rPr lang="it-IT" sz="1200" dirty="0">
                <a:latin typeface="Century Gothic" pitchFamily="34" charset="0"/>
              </a:rPr>
              <a:t>droni TB2 BAYRAKTAR di fabbricazione turca attaccano due siti riconducibili al Clan BOUZRIBA (un sito nell’area del porto di MAYA e un altro nell’area dell’abitazione di Salem Al-Latif presso zona di ABU </a:t>
            </a:r>
            <a:r>
              <a:rPr lang="it-IT" sz="1200" dirty="0" smtClean="0">
                <a:latin typeface="Century Gothic" pitchFamily="34" charset="0"/>
              </a:rPr>
              <a:t>SURRA</a:t>
            </a:r>
            <a:endParaRPr lang="it-IT" sz="1200" dirty="0">
              <a:latin typeface="Century Gothic" pitchFamily="34" charset="0"/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b="1" dirty="0" smtClean="0">
                <a:latin typeface="Century Gothic" pitchFamily="34" charset="0"/>
              </a:rPr>
              <a:t>26/27/28 maggio: </a:t>
            </a:r>
            <a:r>
              <a:rPr lang="it-IT" sz="1200" dirty="0">
                <a:latin typeface="Century Gothic" pitchFamily="34" charset="0"/>
              </a:rPr>
              <a:t>u</a:t>
            </a:r>
            <a:r>
              <a:rPr lang="it-IT" sz="1200" dirty="0" smtClean="0">
                <a:latin typeface="Century Gothic" pitchFamily="34" charset="0"/>
              </a:rPr>
              <a:t>lteriori </a:t>
            </a:r>
            <a:r>
              <a:rPr lang="it-IT" sz="1200" dirty="0">
                <a:latin typeface="Century Gothic" pitchFamily="34" charset="0"/>
              </a:rPr>
              <a:t>attacchi tramite droni si sono verificati nell’area di ZAWIYAH </a:t>
            </a:r>
            <a:endParaRPr lang="it-IT" sz="1200" dirty="0" smtClean="0">
              <a:latin typeface="Century Gothic" pitchFamily="34" charset="0"/>
            </a:endParaRP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b="1" dirty="0" smtClean="0">
                <a:latin typeface="Century Gothic" pitchFamily="34" charset="0"/>
              </a:rPr>
              <a:t>28 maggio: </a:t>
            </a:r>
            <a:r>
              <a:rPr lang="it-IT" sz="1200" dirty="0" smtClean="0">
                <a:latin typeface="Century Gothic" pitchFamily="34" charset="0"/>
              </a:rPr>
              <a:t>nella serata chiusura della strada costiera con cumoli di terra nell’area do Al MAYA</a:t>
            </a:r>
          </a:p>
          <a:p>
            <a:pPr marL="0" lvl="1" algn="just">
              <a:lnSpc>
                <a:spcPct val="150000"/>
              </a:lnSpc>
              <a:defRPr/>
            </a:pPr>
            <a:r>
              <a:rPr lang="it-IT" sz="1200" b="1" dirty="0">
                <a:latin typeface="Century Gothic" pitchFamily="34" charset="0"/>
              </a:rPr>
              <a:t>29 maggio</a:t>
            </a:r>
            <a:r>
              <a:rPr lang="it-IT" sz="1200" b="1" dirty="0" smtClean="0">
                <a:latin typeface="Century Gothic" pitchFamily="34" charset="0"/>
              </a:rPr>
              <a:t>: </a:t>
            </a:r>
            <a:r>
              <a:rPr lang="it-IT" sz="1200" dirty="0" smtClean="0">
                <a:latin typeface="Century Gothic" pitchFamily="34" charset="0"/>
              </a:rPr>
              <a:t>un</a:t>
            </a:r>
            <a:r>
              <a:rPr lang="it-IT" sz="1200" b="1" dirty="0" smtClean="0">
                <a:latin typeface="Century Gothic" pitchFamily="34" charset="0"/>
              </a:rPr>
              <a:t> </a:t>
            </a:r>
            <a:r>
              <a:rPr lang="it-IT" sz="1200" dirty="0">
                <a:latin typeface="Century Gothic" pitchFamily="34" charset="0"/>
              </a:rPr>
              <a:t>gruppo armato ha chiuso le linee di trasporto di carburanti e gas che </a:t>
            </a:r>
            <a:r>
              <a:rPr lang="it-IT" sz="1200" dirty="0" smtClean="0">
                <a:latin typeface="Century Gothic" pitchFamily="34" charset="0"/>
              </a:rPr>
              <a:t>collegate alla </a:t>
            </a:r>
            <a:r>
              <a:rPr lang="it-IT" sz="1200" dirty="0">
                <a:latin typeface="Century Gothic" pitchFamily="34" charset="0"/>
              </a:rPr>
              <a:t>raffineria di </a:t>
            </a:r>
            <a:r>
              <a:rPr lang="it-IT" sz="1200" dirty="0" smtClean="0">
                <a:latin typeface="Century Gothic" pitchFamily="34" charset="0"/>
              </a:rPr>
              <a:t>ZAWIYA, </a:t>
            </a:r>
            <a:r>
              <a:rPr lang="it-IT" sz="1200" dirty="0">
                <a:latin typeface="Century Gothic" pitchFamily="34" charset="0"/>
              </a:rPr>
              <a:t>che </a:t>
            </a:r>
            <a:r>
              <a:rPr lang="it-IT" sz="1200" dirty="0" smtClean="0">
                <a:latin typeface="Century Gothic" pitchFamily="34" charset="0"/>
              </a:rPr>
              <a:t>alimentano </a:t>
            </a:r>
            <a:r>
              <a:rPr lang="it-IT" sz="1200" dirty="0">
                <a:latin typeface="Century Gothic" pitchFamily="34" charset="0"/>
              </a:rPr>
              <a:t>i magazzini e le centrali </a:t>
            </a:r>
            <a:r>
              <a:rPr lang="it-IT" sz="1200" dirty="0" smtClean="0">
                <a:latin typeface="Century Gothic" pitchFamily="34" charset="0"/>
              </a:rPr>
              <a:t>elettriche di TRIPOLI. </a:t>
            </a:r>
            <a:endParaRPr lang="it-IT" sz="1200" dirty="0">
              <a:latin typeface="Century Gothic" pitchFamily="34" charset="0"/>
            </a:endParaRPr>
          </a:p>
        </p:txBody>
      </p:sp>
      <p:sp>
        <p:nvSpPr>
          <p:cNvPr id="15" name="CasellaDiTesto 18"/>
          <p:cNvSpPr txBox="1">
            <a:spLocks noChangeArrowheads="1"/>
          </p:cNvSpPr>
          <p:nvPr/>
        </p:nvSpPr>
        <p:spPr bwMode="auto">
          <a:xfrm>
            <a:off x="-56965" y="5599793"/>
            <a:ext cx="12248965" cy="590931"/>
          </a:xfrm>
          <a:prstGeom prst="rect">
            <a:avLst/>
          </a:prstGeom>
          <a:solidFill>
            <a:srgbClr val="4B61D1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it-IT" b="1" dirty="0">
                <a:solidFill>
                  <a:srgbClr val="4B61D1"/>
                </a:solidFill>
                <a:latin typeface="Century Gothic" pitchFamily="34" charset="0"/>
              </a:rPr>
              <a:t>Valutazioni</a:t>
            </a:r>
          </a:p>
          <a:p>
            <a:pPr algn="just" eaLnBrk="1" hangingPunct="1">
              <a:lnSpc>
                <a:spcPct val="120000"/>
              </a:lnSpc>
            </a:pPr>
            <a:r>
              <a:rPr lang="it-IT" sz="1200" b="1" dirty="0">
                <a:solidFill>
                  <a:srgbClr val="000000"/>
                </a:solidFill>
                <a:latin typeface="Century Gothic" pitchFamily="34" charset="0"/>
              </a:rPr>
              <a:t>(NC</a:t>
            </a:r>
            <a:r>
              <a:rPr lang="it-IT" sz="1200" dirty="0" smtClean="0">
                <a:solidFill>
                  <a:srgbClr val="000000"/>
                </a:solidFill>
                <a:latin typeface="Century Gothic" pitchFamily="34" charset="0"/>
              </a:rPr>
              <a:t>)</a:t>
            </a:r>
            <a:endParaRPr lang="it-IT" sz="1200" dirty="0">
              <a:solidFill>
                <a:srgbClr val="10253F"/>
              </a:solidFill>
              <a:latin typeface="Century Gothic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" y="3778670"/>
            <a:ext cx="3211807" cy="1526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uppo 8"/>
          <p:cNvGrpSpPr/>
          <p:nvPr/>
        </p:nvGrpSpPr>
        <p:grpSpPr>
          <a:xfrm>
            <a:off x="36842" y="1493525"/>
            <a:ext cx="3211808" cy="4016153"/>
            <a:chOff x="-59150" y="311926"/>
            <a:chExt cx="2781234" cy="4256416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59149" y="346687"/>
              <a:ext cx="2781233" cy="241169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1" name="Rettangolo 10"/>
            <p:cNvSpPr/>
            <p:nvPr/>
          </p:nvSpPr>
          <p:spPr bwMode="auto">
            <a:xfrm>
              <a:off x="-59150" y="4357434"/>
              <a:ext cx="2781234" cy="210908"/>
            </a:xfrm>
            <a:prstGeom prst="rect">
              <a:avLst/>
            </a:prstGeom>
            <a:solidFill>
              <a:srgbClr val="4B61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800" b="1" dirty="0">
                  <a:solidFill>
                    <a:prstClr val="white"/>
                  </a:solidFill>
                  <a:latin typeface="Century Gothic" panose="020B0502020202020204" pitchFamily="34" charset="0"/>
                  <a:ea typeface="Gadugi" panose="020B0502040204020203" pitchFamily="34" charset="0"/>
                  <a:cs typeface="Times New Roman" panose="02020603050405020304" pitchFamily="18" charset="0"/>
                </a:rPr>
                <a:t> (NC) </a:t>
              </a:r>
              <a:r>
                <a:rPr lang="en-GB" sz="800" b="1" dirty="0" smtClean="0">
                  <a:solidFill>
                    <a:prstClr val="white"/>
                  </a:solidFill>
                  <a:latin typeface="Century Gothic" panose="020B0502020202020204" pitchFamily="34" charset="0"/>
                  <a:ea typeface="Gadugi" panose="020B0502040204020203" pitchFamily="34" charset="0"/>
                  <a:cs typeface="Times New Roman" panose="02020603050405020304" pitchFamily="18" charset="0"/>
                </a:rPr>
                <a:t>LIBIA</a:t>
              </a:r>
              <a:r>
                <a:rPr lang="it-IT" sz="800" b="1" dirty="0">
                  <a:solidFill>
                    <a:prstClr val="white"/>
                  </a:solidFill>
                  <a:latin typeface="Century Gothic" panose="020B0502020202020204" pitchFamily="34" charset="0"/>
                  <a:ea typeface="Gadugi" panose="020B0502040204020203" pitchFamily="34" charset="0"/>
                  <a:cs typeface="Times New Roman" panose="02020603050405020304" pitchFamily="18" charset="0"/>
                </a:rPr>
                <a:t> </a:t>
              </a:r>
              <a:r>
                <a:rPr lang="it-IT" sz="800" b="1" dirty="0" smtClean="0">
                  <a:solidFill>
                    <a:prstClr val="white"/>
                  </a:solidFill>
                  <a:latin typeface="Century Gothic" panose="020B0502020202020204" pitchFamily="34" charset="0"/>
                  <a:ea typeface="Gadugi" panose="020B0502040204020203" pitchFamily="34" charset="0"/>
                  <a:cs typeface="Times New Roman" panose="02020603050405020304" pitchFamily="18" charset="0"/>
                </a:rPr>
                <a:t>– recenti episodi di tensione</a:t>
              </a:r>
              <a:endParaRPr lang="it-IT" sz="800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CasellaDiTesto 12"/>
            <p:cNvSpPr txBox="1"/>
            <p:nvPr/>
          </p:nvSpPr>
          <p:spPr bwMode="auto">
            <a:xfrm>
              <a:off x="647467" y="311926"/>
              <a:ext cx="684000" cy="307777"/>
            </a:xfrm>
            <a:prstGeom prst="rect">
              <a:avLst/>
            </a:prstGeom>
            <a:noFill/>
            <a:effectLst>
              <a:glow rad="101600">
                <a:schemeClr val="bg1">
                  <a:alpha val="60000"/>
                </a:schemeClr>
              </a:glow>
            </a:effectLst>
          </p:spPr>
          <p:txBody>
            <a:bodyPr wrap="square">
              <a:spAutoFit/>
            </a:bodyPr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400" b="1" i="1" dirty="0">
                  <a:latin typeface="+mn-lt"/>
                  <a:cs typeface="+mn-cs"/>
                </a:rPr>
                <a:t>Tripoli</a:t>
              </a:r>
            </a:p>
          </p:txBody>
        </p:sp>
      </p:grpSp>
      <p:sp>
        <p:nvSpPr>
          <p:cNvPr id="14" name="CasellaDiTesto 13"/>
          <p:cNvSpPr txBox="1"/>
          <p:nvPr/>
        </p:nvSpPr>
        <p:spPr bwMode="auto">
          <a:xfrm>
            <a:off x="217718" y="1710022"/>
            <a:ext cx="892659" cy="276999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i="1" dirty="0" smtClean="0"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Gothic" pitchFamily="34" charset="0"/>
                <a:cs typeface="Arial" pitchFamily="34" charset="0"/>
              </a:rPr>
              <a:t>Zawiya </a:t>
            </a:r>
            <a:endParaRPr lang="it-IT" sz="1200" b="1" i="1" dirty="0"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6" name="Ovale 15"/>
          <p:cNvSpPr/>
          <p:nvPr/>
        </p:nvSpPr>
        <p:spPr>
          <a:xfrm>
            <a:off x="562121" y="1608068"/>
            <a:ext cx="101926" cy="10195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22"/>
          <p:cNvSpPr txBox="1">
            <a:spLocks noChangeArrowheads="1"/>
          </p:cNvSpPr>
          <p:nvPr/>
        </p:nvSpPr>
        <p:spPr bwMode="auto">
          <a:xfrm>
            <a:off x="2082512" y="1499438"/>
            <a:ext cx="1152000" cy="21544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>
            <a:sp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 eaLnBrk="1" hangingPunct="1"/>
            <a:r>
              <a:rPr lang="it-IT" sz="800" dirty="0">
                <a:solidFill>
                  <a:srgbClr val="FFFFFF"/>
                </a:solidFill>
                <a:latin typeface="Century Gothic" pitchFamily="34" charset="0"/>
              </a:rPr>
              <a:t>NON CLASSIFICATO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New_Master_2020XXXX_EOXXX_LIBIA_TITOL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New_Master_2020XXXX_EOXXX_LIBIA_TITOLO</Template>
  <TotalTime>6888</TotalTime>
  <Words>219</Words>
  <Application>Microsoft Office PowerPoint</Application>
  <PresentationFormat>Personalizzato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New_Master_2020XXXX_EOXXX_LIBIA_TITOLO</vt:lpstr>
      <vt:lpstr>Presentazione standard di PowerPoint</vt:lpstr>
    </vt:vector>
  </TitlesOfParts>
  <Company>CII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CAMPA Francesco</dc:creator>
  <cp:lastModifiedBy>user</cp:lastModifiedBy>
  <cp:revision>401</cp:revision>
  <dcterms:created xsi:type="dcterms:W3CDTF">2021-09-20T08:02:09Z</dcterms:created>
  <dcterms:modified xsi:type="dcterms:W3CDTF">2023-05-29T18:09:01Z</dcterms:modified>
</cp:coreProperties>
</file>