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DFA0-2220-4AD7-A565-DAD8A4D795A5}" type="datetimeFigureOut">
              <a:rPr lang="it-IT" smtClean="0"/>
              <a:t>01/09/2023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26819-FC34-4E26-B50B-93511028F7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3164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DFA0-2220-4AD7-A565-DAD8A4D795A5}" type="datetimeFigureOut">
              <a:rPr lang="it-IT" smtClean="0"/>
              <a:t>01/09/2023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26819-FC34-4E26-B50B-93511028F7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5636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DFA0-2220-4AD7-A565-DAD8A4D795A5}" type="datetimeFigureOut">
              <a:rPr lang="it-IT" smtClean="0"/>
              <a:t>01/09/2023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26819-FC34-4E26-B50B-93511028F7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891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DFA0-2220-4AD7-A565-DAD8A4D795A5}" type="datetimeFigureOut">
              <a:rPr lang="it-IT" smtClean="0"/>
              <a:t>01/09/2023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26819-FC34-4E26-B50B-93511028F7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5710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DFA0-2220-4AD7-A565-DAD8A4D795A5}" type="datetimeFigureOut">
              <a:rPr lang="it-IT" smtClean="0"/>
              <a:t>01/09/2023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26819-FC34-4E26-B50B-93511028F7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0769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DFA0-2220-4AD7-A565-DAD8A4D795A5}" type="datetimeFigureOut">
              <a:rPr lang="it-IT" smtClean="0"/>
              <a:t>01/09/2023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26819-FC34-4E26-B50B-93511028F7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2869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DFA0-2220-4AD7-A565-DAD8A4D795A5}" type="datetimeFigureOut">
              <a:rPr lang="it-IT" smtClean="0"/>
              <a:t>01/09/2023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26819-FC34-4E26-B50B-93511028F7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1059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DFA0-2220-4AD7-A565-DAD8A4D795A5}" type="datetimeFigureOut">
              <a:rPr lang="it-IT" smtClean="0"/>
              <a:t>01/09/2023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26819-FC34-4E26-B50B-93511028F7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3740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DFA0-2220-4AD7-A565-DAD8A4D795A5}" type="datetimeFigureOut">
              <a:rPr lang="it-IT" smtClean="0"/>
              <a:t>01/09/2023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26819-FC34-4E26-B50B-93511028F7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7631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DFA0-2220-4AD7-A565-DAD8A4D795A5}" type="datetimeFigureOut">
              <a:rPr lang="it-IT" smtClean="0"/>
              <a:t>01/09/2023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26819-FC34-4E26-B50B-93511028F7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0262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DFA0-2220-4AD7-A565-DAD8A4D795A5}" type="datetimeFigureOut">
              <a:rPr lang="it-IT" smtClean="0"/>
              <a:t>01/09/2023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26819-FC34-4E26-B50B-93511028F7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938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EDFA0-2220-4AD7-A565-DAD8A4D795A5}" type="datetimeFigureOut">
              <a:rPr lang="it-IT" smtClean="0"/>
              <a:t>01/09/2023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26819-FC34-4E26-B50B-93511028F7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458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microsoft.com/office/2007/relationships/hdphoto" Target="../media/hdphoto8.wdp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openxmlformats.org/officeDocument/2006/relationships/image" Target="../media/image9.png"/><Relationship Id="rId2" Type="http://schemas.openxmlformats.org/officeDocument/2006/relationships/image" Target="../media/image1.jpe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24" Type="http://schemas.microsoft.com/office/2007/relationships/hdphoto" Target="../media/hdphoto11.wdp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magi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60" b="48917"/>
          <a:stretch/>
        </p:blipFill>
        <p:spPr bwMode="auto">
          <a:xfrm>
            <a:off x="8932984" y="756139"/>
            <a:ext cx="3855162" cy="379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8BC05FA9-A506-7E9D-B5D1-E279E72F4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6647" y="818005"/>
            <a:ext cx="1840148" cy="183759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6D88315-A2D1-BF11-DE31-1F64E989B0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2836" y="4051198"/>
            <a:ext cx="1027928" cy="136280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51B501E-BB83-4355-0BEC-1B6AA2C0EFF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3538" y="1591408"/>
            <a:ext cx="1139389" cy="155623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EE965EF-4E4E-D8F3-BD70-DA01787252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2342" y="1887757"/>
            <a:ext cx="1348101" cy="132563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B1BE83B-5FAB-76BB-5DC2-E414BFF2325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8714" y="3710355"/>
            <a:ext cx="1027928" cy="113806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119AAB9-A076-98B4-D4C5-5FD09CA176E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5006" y="3147646"/>
            <a:ext cx="1591641" cy="178639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7F7FC55-0F4C-8684-CEC2-1818B1CED5E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465" y="3387447"/>
            <a:ext cx="1476029" cy="161940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B81B399-1D6B-57FB-07B5-72C9FE8F9B6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7836" y="416787"/>
            <a:ext cx="1174621" cy="117462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2EC457F0-C6B0-F4F4-B710-34B81EA84214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147" y="581097"/>
            <a:ext cx="1239882" cy="1775242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1111727-5A31-D520-099F-3F1E53F2FC97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4252" y="1887757"/>
            <a:ext cx="1046285" cy="1173403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47727051-137D-BDF2-0B47-BD0990BECC2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1517" y="5020531"/>
            <a:ext cx="1400940" cy="138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438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casz-coord</dc:creator>
  <cp:lastModifiedBy>user</cp:lastModifiedBy>
  <cp:revision>2</cp:revision>
  <dcterms:created xsi:type="dcterms:W3CDTF">2023-09-01T14:44:59Z</dcterms:created>
  <dcterms:modified xsi:type="dcterms:W3CDTF">2023-09-01T21:41:33Z</dcterms:modified>
</cp:coreProperties>
</file>