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4" r:id="rId1"/>
  </p:sldMasterIdLst>
  <p:notesMasterIdLst>
    <p:notesMasterId r:id="rId3"/>
  </p:notesMasterIdLst>
  <p:sldIdLst>
    <p:sldId id="8565" r:id="rId2"/>
  </p:sldIdLst>
  <p:sldSz cx="12192000" cy="6858000"/>
  <p:notesSz cx="6815138" cy="99472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82A4359-AF13-4BD1-992B-D0A4538E2C22}">
          <p14:sldIdLst>
            <p14:sldId id="85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.ma" initials="m" lastIdx="3" clrIdx="0"/>
  <p:cmAuthor id="2" name="mimmo driver4" initials="md" lastIdx="68" clrIdx="1"/>
  <p:cmAuthor id="3" name="user" initials="u" lastIdx="4" clrIdx="2"/>
  <p:cmAuthor id="4" name="S6 I" initials="SI" lastIdx="1" clrIdx="3"/>
  <p:cmAuthor id="5" name="Mirko CAMPA" initials="MC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EEBF7"/>
    <a:srgbClr val="F2F2F2"/>
    <a:srgbClr val="000000"/>
    <a:srgbClr val="FFFF96"/>
    <a:srgbClr val="FFFF00"/>
    <a:srgbClr val="F3F9EF"/>
    <a:srgbClr val="4F81BD"/>
    <a:srgbClr val="3759B9"/>
    <a:srgbClr val="FF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9033" autoAdjust="0"/>
  </p:normalViewPr>
  <p:slideViewPr>
    <p:cSldViewPr snapToGrid="0">
      <p:cViewPr varScale="1">
        <p:scale>
          <a:sx n="109" d="100"/>
          <a:sy n="109" d="100"/>
        </p:scale>
        <p:origin x="105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3226" cy="499091"/>
          </a:xfrm>
          <a:prstGeom prst="rect">
            <a:avLst/>
          </a:prstGeom>
        </p:spPr>
        <p:txBody>
          <a:bodyPr vert="horz" lIns="91623" tIns="45813" rIns="91623" bIns="45813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60335" y="2"/>
            <a:ext cx="2953226" cy="499091"/>
          </a:xfrm>
          <a:prstGeom prst="rect">
            <a:avLst/>
          </a:prstGeom>
        </p:spPr>
        <p:txBody>
          <a:bodyPr vert="horz" lIns="91623" tIns="45813" rIns="91623" bIns="45813" rtlCol="0"/>
          <a:lstStyle>
            <a:lvl1pPr algn="r">
              <a:defRPr sz="1200"/>
            </a:lvl1pPr>
          </a:lstStyle>
          <a:p>
            <a:fld id="{1FC3A750-8424-443A-8D08-E7CAABA1B453}" type="datetimeFigureOut">
              <a:rPr lang="it-IT" smtClean="0"/>
              <a:t>08/09/2023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70588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3" tIns="45813" rIns="91623" bIns="45813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515" y="4787128"/>
            <a:ext cx="5452110" cy="3916739"/>
          </a:xfrm>
          <a:prstGeom prst="rect">
            <a:avLst/>
          </a:prstGeom>
        </p:spPr>
        <p:txBody>
          <a:bodyPr vert="horz" lIns="91623" tIns="45813" rIns="91623" bIns="45813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53226" cy="499090"/>
          </a:xfrm>
          <a:prstGeom prst="rect">
            <a:avLst/>
          </a:prstGeom>
        </p:spPr>
        <p:txBody>
          <a:bodyPr vert="horz" lIns="91623" tIns="45813" rIns="91623" bIns="45813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60335" y="9448186"/>
            <a:ext cx="2953226" cy="499090"/>
          </a:xfrm>
          <a:prstGeom prst="rect">
            <a:avLst/>
          </a:prstGeom>
        </p:spPr>
        <p:txBody>
          <a:bodyPr vert="horz" lIns="91623" tIns="45813" rIns="91623" bIns="45813" rtlCol="0" anchor="b"/>
          <a:lstStyle>
            <a:lvl1pPr algn="r">
              <a:defRPr sz="1200"/>
            </a:lvl1pPr>
          </a:lstStyle>
          <a:p>
            <a:fld id="{D5FFCE3E-6C44-4785-8E5C-37687D799F9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915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34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0" y="6662880"/>
            <a:ext cx="12191520" cy="213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2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0" y="6591240"/>
            <a:ext cx="12191520" cy="7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D07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Line 3"/>
          <p:cNvSpPr/>
          <p:nvPr/>
        </p:nvSpPr>
        <p:spPr>
          <a:xfrm>
            <a:off x="95040" y="880047"/>
            <a:ext cx="11906400" cy="144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Line 4"/>
          <p:cNvSpPr/>
          <p:nvPr/>
        </p:nvSpPr>
        <p:spPr>
          <a:xfrm flipH="1">
            <a:off x="10955520" y="90359"/>
            <a:ext cx="0" cy="743778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5"/>
          <p:cNvSpPr/>
          <p:nvPr/>
        </p:nvSpPr>
        <p:spPr>
          <a:xfrm flipH="1">
            <a:off x="1781557" y="87479"/>
            <a:ext cx="0" cy="746658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6"/>
          <p:cNvSpPr>
            <a:spLocks noGrp="1"/>
          </p:cNvSpPr>
          <p:nvPr>
            <p:ph type="sldNum"/>
          </p:nvPr>
        </p:nvSpPr>
        <p:spPr>
          <a:xfrm>
            <a:off x="9317760" y="6593040"/>
            <a:ext cx="2844000" cy="364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8B6D624D-56A3-481B-9205-BD0BBECDE3EA}" type="slidenum">
              <a:rPr lang="it-IT" sz="1000" spc="-1" smtClean="0">
                <a:solidFill>
                  <a:srgbClr val="FFFFFF"/>
                </a:solidFill>
                <a:ea typeface="Arial"/>
              </a:rPr>
              <a:pPr algn="r"/>
              <a:t>‹N›</a:t>
            </a:fld>
            <a:endParaRPr lang="it-IT" sz="1000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63CC344-0914-4713-9C4E-E4713B19E2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" y="27761"/>
            <a:ext cx="780731" cy="78073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9C3FFD5-A8EB-44E6-BAB4-52669C2E9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508" y="87479"/>
            <a:ext cx="756445" cy="761058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C0349ACF-385B-4030-9907-20548543FB89}"/>
              </a:ext>
            </a:extLst>
          </p:cNvPr>
          <p:cNvGrpSpPr/>
          <p:nvPr userDrawn="1"/>
        </p:nvGrpSpPr>
        <p:grpSpPr>
          <a:xfrm>
            <a:off x="647225" y="-39503"/>
            <a:ext cx="1178507" cy="922136"/>
            <a:chOff x="-142240" y="-184150"/>
            <a:chExt cx="1688181" cy="1180979"/>
          </a:xfrm>
          <a:noFill/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CDD7E9B9-9AD5-4D18-B47F-E26A08ADDBE2}"/>
                </a:ext>
              </a:extLst>
            </p:cNvPr>
            <p:cNvSpPr/>
            <p:nvPr/>
          </p:nvSpPr>
          <p:spPr>
            <a:xfrm>
              <a:off x="885825" y="224095"/>
              <a:ext cx="257176" cy="2159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B70614AE-C04C-4334-A5DD-CA23F233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0354" y1="21700" x2="22391" y2="34177"/>
                          <a14:foregroundMark x1="22391" y1="34177" x2="26186" y2="60759"/>
                          <a14:foregroundMark x1="26186" y1="60759" x2="38483" y2="61131"/>
                          <a14:foregroundMark x1="43709" y1="57669" x2="41113" y2="36257"/>
                          <a14:foregroundMark x1="41113" y1="36257" x2="33144" y2="37794"/>
                          <a14:foregroundMark x1="38330" y1="33363" x2="27957" y2="54069"/>
                          <a14:foregroundMark x1="27957" y1="54069" x2="32827" y2="49548"/>
                          <a14:foregroundMark x1="36622" y1="37794" x2="29728" y2="40778"/>
                          <a14:foregroundMark x1="66730" y1="41320" x2="67109" y2="44665"/>
                          <a14:foregroundMark x1="69070" y1="45750" x2="67679" y2="46745"/>
                          <a14:foregroundMark x1="36496" y1="48373" x2="34029" y2="51627"/>
                          <a14:foregroundMark x1="36686" y1="48192" x2="29159" y2="35986"/>
                          <a14:foregroundMark x1="31309" y1="34991" x2="32764" y2="54250"/>
                          <a14:foregroundMark x1="32764" y1="55425" x2="40987" y2="54792"/>
                          <a14:backgroundMark x1="45731" y1="57866" x2="41366" y2="61031"/>
                          <a14:backgroundMark x1="43707" y1="60217" x2="40101" y2="62025"/>
                          <a14:backgroundMark x1="43707" y1="57866" x2="38963" y2="61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240" y="-184150"/>
              <a:ext cx="1688181" cy="11809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F990AE6-38B9-4AD8-AEC7-1D56D02C818F}"/>
              </a:ext>
            </a:extLst>
          </p:cNvPr>
          <p:cNvSpPr txBox="1"/>
          <p:nvPr userDrawn="1"/>
        </p:nvSpPr>
        <p:spPr>
          <a:xfrm>
            <a:off x="1674195" y="10814"/>
            <a:ext cx="95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 Narrow" panose="020B0606020202030204" pitchFamily="34" charset="0"/>
              </a:rPr>
              <a:t>MIASIT</a:t>
            </a:r>
          </a:p>
        </p:txBody>
      </p:sp>
    </p:spTree>
    <p:extLst>
      <p:ext uri="{BB962C8B-B14F-4D97-AF65-F5344CB8AC3E}">
        <p14:creationId xmlns:p14="http://schemas.microsoft.com/office/powerpoint/2010/main" val="207646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/>
    <p:bodyStyle>
      <a:lvl1pPr marL="432000" indent="-324000"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7F321FD-85AD-9289-1C11-8D035B5B0136}"/>
              </a:ext>
            </a:extLst>
          </p:cNvPr>
          <p:cNvSpPr txBox="1"/>
          <p:nvPr/>
        </p:nvSpPr>
        <p:spPr>
          <a:xfrm>
            <a:off x="74255" y="1644727"/>
            <a:ext cx="6761985" cy="458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1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cellula DIN (CURRENTOPS) è costituita dal un Comandante/Capo cellula e due operatori. Dipendenza diretta dal Comandante MIASIT</a:t>
            </a:r>
          </a:p>
          <a:p>
            <a:pPr marL="171450" indent="-1714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CURRENTOPS collaziona, analizza e valuta notizie ed informazioni </a:t>
            </a:r>
            <a:r>
              <a:rPr lang="it-IT" sz="1100" strike="sngStrik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valore Intelligence </a:t>
            </a: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it-IT" sz="1100" strike="sngStrik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T.O. provenienti da fonti classificate ed aperte (OSINT). </a:t>
            </a: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 situazione corrente.</a:t>
            </a:r>
          </a:p>
          <a:p>
            <a:pPr marL="171450" indent="-1714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cellula fornisce supporto informativo al COMMIASIT </a:t>
            </a:r>
            <a:r>
              <a:rPr lang="it-IT" sz="1100" strike="sngStrik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(supporto intelligence alle operazioni)</a:t>
            </a: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facendo tra l’altro ricorso alle capacità del RIS/CII. </a:t>
            </a:r>
          </a:p>
          <a:p>
            <a:pPr marL="171450" indent="-1714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Indottrina il personale</a:t>
            </a: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MIASIT</a:t>
            </a: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quando necessario, fornendo raccomandazioni e suggerendo idonee precauzioni</a:t>
            </a: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Partecipa alla redazione della documentazione per la parte di situazione prodotta da MIASIT, quando richiesta</a:t>
            </a:r>
          </a:p>
          <a:p>
            <a:pPr marL="171450" indent="-1714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produzione </a:t>
            </a:r>
            <a:r>
              <a:rPr lang="it-IT" sz="1100" strike="sngStrik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della CURRENTOPS (la cellula è responsabile dell’inoltro di tutta la messaggistica </a:t>
            </a:r>
            <a:r>
              <a:rPr lang="it-IT" sz="1100" strike="sngStrik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informativa</a:t>
            </a: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è costituita da </a:t>
            </a:r>
            <a:r>
              <a:rPr lang="it-IT" sz="1100" strike="sngStrik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INTREP </a:t>
            </a: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Report, WEEKLY, CUB, Briefing, Aggiornamenti </a:t>
            </a:r>
            <a:r>
              <a:rPr lang="it-IT" sz="1100" strike="sngStrik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Informativi</a:t>
            </a: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prodotti aperiodici a favore di MIASIT, assetti nazionali </a:t>
            </a:r>
            <a:r>
              <a:rPr lang="it-IT" sz="1100" strike="sngStrike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presenti in T.O., </a:t>
            </a:r>
            <a:r>
              <a:rPr lang="it-IT" sz="1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 e RIS-CII.</a:t>
            </a:r>
          </a:p>
          <a:p>
            <a:pPr marL="171450" indent="-1714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it-IT" sz="11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Rappresenta il RIS-CII, svolgendo funzioni di rappresentanza nelle varie attività/manifestazioni sociali e operative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38F89DCD-7C98-7D9A-58CA-23AA28D17F58}"/>
              </a:ext>
            </a:extLst>
          </p:cNvPr>
          <p:cNvGrpSpPr/>
          <p:nvPr/>
        </p:nvGrpSpPr>
        <p:grpSpPr>
          <a:xfrm>
            <a:off x="7113200" y="1375120"/>
            <a:ext cx="4864488" cy="2275966"/>
            <a:chOff x="6928561" y="1969478"/>
            <a:chExt cx="4864488" cy="2275966"/>
          </a:xfrm>
        </p:grpSpPr>
        <p:sp>
          <p:nvSpPr>
            <p:cNvPr id="2" name="Rettangolo con angoli arrotondati 1">
              <a:extLst>
                <a:ext uri="{FF2B5EF4-FFF2-40B4-BE49-F238E27FC236}">
                  <a16:creationId xmlns:a16="http://schemas.microsoft.com/office/drawing/2014/main" id="{36EDD2A2-6735-9633-73FC-2E9B6C38A280}"/>
                </a:ext>
              </a:extLst>
            </p:cNvPr>
            <p:cNvSpPr/>
            <p:nvPr/>
          </p:nvSpPr>
          <p:spPr>
            <a:xfrm>
              <a:off x="7543457" y="1969479"/>
              <a:ext cx="1588480" cy="53248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Comandante MIASIT</a:t>
              </a:r>
            </a:p>
          </p:txBody>
        </p:sp>
        <p:sp>
          <p:nvSpPr>
            <p:cNvPr id="45" name="Rettangolo con angoli arrotondati 44">
              <a:extLst>
                <a:ext uri="{FF2B5EF4-FFF2-40B4-BE49-F238E27FC236}">
                  <a16:creationId xmlns:a16="http://schemas.microsoft.com/office/drawing/2014/main" id="{22CA60CC-328A-4337-1C6C-DD51CF760612}"/>
                </a:ext>
              </a:extLst>
            </p:cNvPr>
            <p:cNvSpPr/>
            <p:nvPr/>
          </p:nvSpPr>
          <p:spPr>
            <a:xfrm>
              <a:off x="7543457" y="2791331"/>
              <a:ext cx="1588479" cy="5957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Capo DIN/CURROPS</a:t>
              </a:r>
            </a:p>
            <a:p>
              <a:pPr algn="ctr"/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(OF) </a:t>
              </a:r>
            </a:p>
          </p:txBody>
        </p:sp>
        <p:sp>
          <p:nvSpPr>
            <p:cNvPr id="48" name="Rettangolo con angoli arrotondati 47">
              <a:extLst>
                <a:ext uri="{FF2B5EF4-FFF2-40B4-BE49-F238E27FC236}">
                  <a16:creationId xmlns:a16="http://schemas.microsoft.com/office/drawing/2014/main" id="{065282C2-E0DB-C132-7346-DE5564953015}"/>
                </a:ext>
              </a:extLst>
            </p:cNvPr>
            <p:cNvSpPr/>
            <p:nvPr/>
          </p:nvSpPr>
          <p:spPr>
            <a:xfrm>
              <a:off x="7200559" y="3841001"/>
              <a:ext cx="1055077" cy="40444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DIN-001</a:t>
              </a:r>
            </a:p>
            <a:p>
              <a:pPr algn="ctr"/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(OF/OR)</a:t>
              </a:r>
            </a:p>
          </p:txBody>
        </p:sp>
        <p:sp>
          <p:nvSpPr>
            <p:cNvPr id="49" name="Rettangolo con angoli arrotondati 48">
              <a:extLst>
                <a:ext uri="{FF2B5EF4-FFF2-40B4-BE49-F238E27FC236}">
                  <a16:creationId xmlns:a16="http://schemas.microsoft.com/office/drawing/2014/main" id="{76D08B8E-80CE-AE95-78C0-C8E5AD425F4E}"/>
                </a:ext>
              </a:extLst>
            </p:cNvPr>
            <p:cNvSpPr/>
            <p:nvPr/>
          </p:nvSpPr>
          <p:spPr>
            <a:xfrm>
              <a:off x="8428553" y="3841001"/>
              <a:ext cx="1055077" cy="40444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DIN-002</a:t>
              </a:r>
            </a:p>
            <a:p>
              <a:pPr algn="ctr"/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(OR)</a:t>
              </a:r>
            </a:p>
          </p:txBody>
        </p: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B04A9B7C-8E93-A205-0FC8-54D90FB1F511}"/>
                </a:ext>
              </a:extLst>
            </p:cNvPr>
            <p:cNvCxnSpPr>
              <a:cxnSpLocks/>
              <a:stCxn id="2" idx="2"/>
              <a:endCxn id="45" idx="0"/>
            </p:cNvCxnSpPr>
            <p:nvPr/>
          </p:nvCxnSpPr>
          <p:spPr>
            <a:xfrm>
              <a:off x="8337697" y="2501959"/>
              <a:ext cx="0" cy="2893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a gomito 8">
              <a:extLst>
                <a:ext uri="{FF2B5EF4-FFF2-40B4-BE49-F238E27FC236}">
                  <a16:creationId xmlns:a16="http://schemas.microsoft.com/office/drawing/2014/main" id="{6A22144B-0CC4-2369-8875-CD8BFD510B5D}"/>
                </a:ext>
              </a:extLst>
            </p:cNvPr>
            <p:cNvCxnSpPr>
              <a:cxnSpLocks/>
              <a:stCxn id="45" idx="2"/>
              <a:endCxn id="48" idx="0"/>
            </p:cNvCxnSpPr>
            <p:nvPr/>
          </p:nvCxnSpPr>
          <p:spPr>
            <a:xfrm rot="5400000">
              <a:off x="7805929" y="3309232"/>
              <a:ext cx="453939" cy="609599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a gomito 16">
              <a:extLst>
                <a:ext uri="{FF2B5EF4-FFF2-40B4-BE49-F238E27FC236}">
                  <a16:creationId xmlns:a16="http://schemas.microsoft.com/office/drawing/2014/main" id="{8804D8D7-62CF-66FE-E30D-0D66FD96ED0C}"/>
                </a:ext>
              </a:extLst>
            </p:cNvPr>
            <p:cNvCxnSpPr>
              <a:cxnSpLocks/>
              <a:stCxn id="45" idx="2"/>
              <a:endCxn id="49" idx="0"/>
            </p:cNvCxnSpPr>
            <p:nvPr/>
          </p:nvCxnSpPr>
          <p:spPr>
            <a:xfrm rot="16200000" flipH="1">
              <a:off x="8419925" y="3304833"/>
              <a:ext cx="453939" cy="618395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tangolo con angoli arrotondati 52">
              <a:extLst>
                <a:ext uri="{FF2B5EF4-FFF2-40B4-BE49-F238E27FC236}">
                  <a16:creationId xmlns:a16="http://schemas.microsoft.com/office/drawing/2014/main" id="{865A9FED-83B3-F866-1DD1-61707BF0C557}"/>
                </a:ext>
              </a:extLst>
            </p:cNvPr>
            <p:cNvSpPr/>
            <p:nvPr/>
          </p:nvSpPr>
          <p:spPr>
            <a:xfrm>
              <a:off x="9628920" y="2001265"/>
              <a:ext cx="1588480" cy="53248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RIS-CII</a:t>
              </a:r>
            </a:p>
          </p:txBody>
        </p:sp>
        <p:cxnSp>
          <p:nvCxnSpPr>
            <p:cNvPr id="23" name="Connettore a gomito 22">
              <a:extLst>
                <a:ext uri="{FF2B5EF4-FFF2-40B4-BE49-F238E27FC236}">
                  <a16:creationId xmlns:a16="http://schemas.microsoft.com/office/drawing/2014/main" id="{89C15F0D-B472-CA6E-E2C0-2C8019A792B2}"/>
                </a:ext>
              </a:extLst>
            </p:cNvPr>
            <p:cNvCxnSpPr>
              <a:cxnSpLocks/>
              <a:stCxn id="53" idx="2"/>
              <a:endCxn id="45" idx="3"/>
            </p:cNvCxnSpPr>
            <p:nvPr/>
          </p:nvCxnSpPr>
          <p:spPr>
            <a:xfrm rot="5400000">
              <a:off x="9499822" y="2165859"/>
              <a:ext cx="555452" cy="1291224"/>
            </a:xfrm>
            <a:prstGeom prst="bentConnector2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C118CE3B-E2B5-9990-6F5F-6B3B47F7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62641" y="1969478"/>
              <a:ext cx="530408" cy="532480"/>
            </a:xfrm>
            <a:prstGeom prst="flowChartConnector">
              <a:avLst/>
            </a:prstGeom>
            <a:noFill/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dist="35921" dir="2700000" algn="ctr" rotWithShape="0">
                <a:srgbClr val="000000"/>
              </a:outerShdw>
            </a:effectLst>
          </p:spPr>
        </p:pic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754CE6F6-3BB2-9A3C-692B-6A0CCB38A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561" y="1969478"/>
              <a:ext cx="539692" cy="532480"/>
            </a:xfrm>
            <a:prstGeom prst="flowChartConnector">
              <a:avLst/>
            </a:prstGeom>
            <a:noFill/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67" name="Rettangolo 66">
            <a:extLst>
              <a:ext uri="{FF2B5EF4-FFF2-40B4-BE49-F238E27FC236}">
                <a16:creationId xmlns:a16="http://schemas.microsoft.com/office/drawing/2014/main" id="{D1EA4FCB-5A0B-8721-E612-40DDA2A68F92}"/>
              </a:ext>
            </a:extLst>
          </p:cNvPr>
          <p:cNvSpPr/>
          <p:nvPr/>
        </p:nvSpPr>
        <p:spPr>
          <a:xfrm>
            <a:off x="1498868" y="1149798"/>
            <a:ext cx="415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DIN/CURROPS</a:t>
            </a:r>
          </a:p>
        </p:txBody>
      </p:sp>
      <p:pic>
        <p:nvPicPr>
          <p:cNvPr id="83" name="Immagine 82">
            <a:extLst>
              <a:ext uri="{FF2B5EF4-FFF2-40B4-BE49-F238E27FC236}">
                <a16:creationId xmlns:a16="http://schemas.microsoft.com/office/drawing/2014/main" id="{139F6875-1A9E-FA58-451C-2B53CF0CD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133" y="3833881"/>
            <a:ext cx="4645555" cy="2658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7" name="Gruppo 96">
            <a:extLst>
              <a:ext uri="{FF2B5EF4-FFF2-40B4-BE49-F238E27FC236}">
                <a16:creationId xmlns:a16="http://schemas.microsoft.com/office/drawing/2014/main" id="{0A622662-1D33-47D4-6280-B997BDD8D25A}"/>
              </a:ext>
            </a:extLst>
          </p:cNvPr>
          <p:cNvGrpSpPr/>
          <p:nvPr/>
        </p:nvGrpSpPr>
        <p:grpSpPr>
          <a:xfrm>
            <a:off x="0" y="0"/>
            <a:ext cx="12194751" cy="1031080"/>
            <a:chOff x="0" y="0"/>
            <a:chExt cx="12194751" cy="1031080"/>
          </a:xfrm>
        </p:grpSpPr>
        <p:sp>
          <p:nvSpPr>
            <p:cNvPr id="41" name="Rettangolo 40"/>
            <p:cNvSpPr/>
            <p:nvPr/>
          </p:nvSpPr>
          <p:spPr>
            <a:xfrm>
              <a:off x="1800408" y="198398"/>
              <a:ext cx="87327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it-IT" sz="2400" b="1" dirty="0">
                  <a:solidFill>
                    <a:prstClr val="black"/>
                  </a:solidFill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CURROPS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05BD29AF-E503-BA09-0D3F-BC1C50DE7900}"/>
                </a:ext>
              </a:extLst>
            </p:cNvPr>
            <p:cNvSpPr txBox="1"/>
            <p:nvPr/>
          </p:nvSpPr>
          <p:spPr>
            <a:xfrm>
              <a:off x="1817993" y="0"/>
              <a:ext cx="3202415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MIASIT</a:t>
              </a:r>
            </a:p>
            <a:p>
              <a:pPr algn="l"/>
              <a:r>
                <a:rPr lang="it-IT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MISSIONE BILATERALE DI ASSISTENZA E SUPPORTO IN LIBIA</a:t>
              </a:r>
              <a:endPara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l"/>
              <a:r>
                <a:rPr lang="it-IT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it-IT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0EA72848-897F-A430-6756-B8209764E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0" y="21428"/>
              <a:ext cx="774118" cy="763773"/>
            </a:xfrm>
            <a:prstGeom prst="flowChartConnector">
              <a:avLst/>
            </a:prstGeom>
            <a:noFill/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85" name="Gruppo 84">
              <a:extLst>
                <a:ext uri="{FF2B5EF4-FFF2-40B4-BE49-F238E27FC236}">
                  <a16:creationId xmlns:a16="http://schemas.microsoft.com/office/drawing/2014/main" id="{1099B6B4-2853-4F59-AE8E-9B1A5B136194}"/>
                </a:ext>
              </a:extLst>
            </p:cNvPr>
            <p:cNvGrpSpPr/>
            <p:nvPr/>
          </p:nvGrpSpPr>
          <p:grpSpPr>
            <a:xfrm>
              <a:off x="0" y="894597"/>
              <a:ext cx="12194751" cy="113356"/>
              <a:chOff x="0" y="659647"/>
              <a:chExt cx="12194751" cy="113356"/>
            </a:xfrm>
          </p:grpSpPr>
          <p:grpSp>
            <p:nvGrpSpPr>
              <p:cNvPr id="86" name="Gruppo 85">
                <a:extLst>
                  <a:ext uri="{FF2B5EF4-FFF2-40B4-BE49-F238E27FC236}">
                    <a16:creationId xmlns:a16="http://schemas.microsoft.com/office/drawing/2014/main" id="{FF94CE1F-B2E9-C26C-B85A-D63AA551B024}"/>
                  </a:ext>
                </a:extLst>
              </p:cNvPr>
              <p:cNvGrpSpPr/>
              <p:nvPr/>
            </p:nvGrpSpPr>
            <p:grpSpPr>
              <a:xfrm>
                <a:off x="0" y="659647"/>
                <a:ext cx="6096000" cy="113290"/>
                <a:chOff x="0" y="659647"/>
                <a:chExt cx="12199620" cy="113290"/>
              </a:xfrm>
            </p:grpSpPr>
            <p:cxnSp>
              <p:nvCxnSpPr>
                <p:cNvPr id="91" name="Connettore diritto 90">
                  <a:extLst>
                    <a:ext uri="{FF2B5EF4-FFF2-40B4-BE49-F238E27FC236}">
                      <a16:creationId xmlns:a16="http://schemas.microsoft.com/office/drawing/2014/main" id="{B460318A-FEE9-6B12-2F59-0C830A83B6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59647"/>
                  <a:ext cx="12188557" cy="0"/>
                </a:xfrm>
                <a:prstGeom prst="line">
                  <a:avLst/>
                </a:prstGeom>
                <a:ln w="57150">
                  <a:solidFill>
                    <a:srgbClr val="4B732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nettore diritto 91">
                  <a:extLst>
                    <a:ext uri="{FF2B5EF4-FFF2-40B4-BE49-F238E27FC236}">
                      <a16:creationId xmlns:a16="http://schemas.microsoft.com/office/drawing/2014/main" id="{0E07A6E4-7A1E-0151-32CD-93AA3D4BFF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063" y="722219"/>
                  <a:ext cx="12188557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ttore diritto 92">
                  <a:extLst>
                    <a:ext uri="{FF2B5EF4-FFF2-40B4-BE49-F238E27FC236}">
                      <a16:creationId xmlns:a16="http://schemas.microsoft.com/office/drawing/2014/main" id="{3377A9BD-5F27-CA6C-5F4D-3F93784AF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1" y="772937"/>
                  <a:ext cx="12188557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uppo 86">
                <a:extLst>
                  <a:ext uri="{FF2B5EF4-FFF2-40B4-BE49-F238E27FC236}">
                    <a16:creationId xmlns:a16="http://schemas.microsoft.com/office/drawing/2014/main" id="{70ACB4BB-6590-757D-CA12-3DBF5B9B2814}"/>
                  </a:ext>
                </a:extLst>
              </p:cNvPr>
              <p:cNvGrpSpPr/>
              <p:nvPr/>
            </p:nvGrpSpPr>
            <p:grpSpPr>
              <a:xfrm>
                <a:off x="6096001" y="661964"/>
                <a:ext cx="6098750" cy="111039"/>
                <a:chOff x="115392" y="1247734"/>
                <a:chExt cx="12190509" cy="111039"/>
              </a:xfrm>
            </p:grpSpPr>
            <p:cxnSp>
              <p:nvCxnSpPr>
                <p:cNvPr id="88" name="Connettore diritto 87">
                  <a:extLst>
                    <a:ext uri="{FF2B5EF4-FFF2-40B4-BE49-F238E27FC236}">
                      <a16:creationId xmlns:a16="http://schemas.microsoft.com/office/drawing/2014/main" id="{E78538A1-2072-E7EC-FC36-786A8A1306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345" y="1247734"/>
                  <a:ext cx="12188556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Connettore diritto 88">
                  <a:extLst>
                    <a:ext uri="{FF2B5EF4-FFF2-40B4-BE49-F238E27FC236}">
                      <a16:creationId xmlns:a16="http://schemas.microsoft.com/office/drawing/2014/main" id="{BACBC27B-2B2F-3541-4195-4D9623DCC2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392" y="1300474"/>
                  <a:ext cx="1218855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nettore diritto 89">
                  <a:extLst>
                    <a:ext uri="{FF2B5EF4-FFF2-40B4-BE49-F238E27FC236}">
                      <a16:creationId xmlns:a16="http://schemas.microsoft.com/office/drawing/2014/main" id="{355AA543-B952-EA50-FD41-6990254F8A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693" y="1358773"/>
                  <a:ext cx="12188556" cy="0"/>
                </a:xfrm>
                <a:prstGeom prst="line">
                  <a:avLst/>
                </a:prstGeom>
                <a:ln w="57150">
                  <a:solidFill>
                    <a:srgbClr val="00823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4" name="Gruppo 93">
              <a:extLst>
                <a:ext uri="{FF2B5EF4-FFF2-40B4-BE49-F238E27FC236}">
                  <a16:creationId xmlns:a16="http://schemas.microsoft.com/office/drawing/2014/main" id="{753CC395-FA58-D0FD-3B52-70B0CCC15ED6}"/>
                </a:ext>
              </a:extLst>
            </p:cNvPr>
            <p:cNvGrpSpPr/>
            <p:nvPr/>
          </p:nvGrpSpPr>
          <p:grpSpPr>
            <a:xfrm>
              <a:off x="9112250" y="871537"/>
              <a:ext cx="146049" cy="159543"/>
              <a:chOff x="6179992" y="342016"/>
              <a:chExt cx="179070" cy="211318"/>
            </a:xfrm>
          </p:grpSpPr>
          <p:sp>
            <p:nvSpPr>
              <p:cNvPr id="95" name="Luna 94">
                <a:extLst>
                  <a:ext uri="{FF2B5EF4-FFF2-40B4-BE49-F238E27FC236}">
                    <a16:creationId xmlns:a16="http://schemas.microsoft.com/office/drawing/2014/main" id="{66082E8C-8F97-A22F-3110-C69108D9E592}"/>
                  </a:ext>
                </a:extLst>
              </p:cNvPr>
              <p:cNvSpPr/>
              <p:nvPr/>
            </p:nvSpPr>
            <p:spPr>
              <a:xfrm>
                <a:off x="6179992" y="342016"/>
                <a:ext cx="133351" cy="211318"/>
              </a:xfrm>
              <a:prstGeom prst="moon">
                <a:avLst>
                  <a:gd name="adj" fmla="val 17388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6" name="Stella a 5 punte 95">
                <a:extLst>
                  <a:ext uri="{FF2B5EF4-FFF2-40B4-BE49-F238E27FC236}">
                    <a16:creationId xmlns:a16="http://schemas.microsoft.com/office/drawing/2014/main" id="{07B16FE2-E18F-ECFE-168E-72E8C974885D}"/>
                  </a:ext>
                </a:extLst>
              </p:cNvPr>
              <p:cNvSpPr/>
              <p:nvPr/>
            </p:nvSpPr>
            <p:spPr>
              <a:xfrm>
                <a:off x="6313343" y="427741"/>
                <a:ext cx="45719" cy="47625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215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Century Gothic</vt:lpstr>
      <vt:lpstr>Times New Roman</vt:lpstr>
      <vt:lpstr>Wingdings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miasit.ma</dc:creator>
  <cp:lastModifiedBy>user</cp:lastModifiedBy>
  <cp:revision>2701</cp:revision>
  <cp:lastPrinted>2022-08-12T12:10:17Z</cp:lastPrinted>
  <dcterms:created xsi:type="dcterms:W3CDTF">2020-12-26T13:09:20Z</dcterms:created>
  <dcterms:modified xsi:type="dcterms:W3CDTF">2023-09-08T07:14:19Z</dcterms:modified>
</cp:coreProperties>
</file>