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0E8"/>
    <a:srgbClr val="9183BE"/>
    <a:srgbClr val="42C0BF"/>
    <a:srgbClr val="018E96"/>
    <a:srgbClr val="E2EEE2"/>
    <a:srgbClr val="4F8633"/>
    <a:srgbClr val="FFF4D8"/>
    <a:srgbClr val="F3A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98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00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3874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318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54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11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772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398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1286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39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61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BA4CF-7C25-4466-BEEA-3A7FBC336FFC}" type="datetimeFigureOut">
              <a:rPr lang="it-IT" smtClean="0"/>
              <a:t>08/09/2023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F9F7F-8861-4D3C-BDC0-62B865FFE0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682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>
            <a:off x="907645" y="3257550"/>
            <a:ext cx="4274515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915" y="275705"/>
            <a:ext cx="4285859" cy="81083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9242" y="1357226"/>
            <a:ext cx="5096698" cy="4529721"/>
          </a:xfrm>
          <a:prstGeom prst="rect">
            <a:avLst/>
          </a:prstGeom>
        </p:spPr>
      </p:pic>
      <p:grpSp>
        <p:nvGrpSpPr>
          <p:cNvPr id="22" name="Gruppo 21"/>
          <p:cNvGrpSpPr/>
          <p:nvPr/>
        </p:nvGrpSpPr>
        <p:grpSpPr>
          <a:xfrm>
            <a:off x="907645" y="3305764"/>
            <a:ext cx="4274515" cy="817972"/>
            <a:chOff x="307571" y="450292"/>
            <a:chExt cx="4274515" cy="817972"/>
          </a:xfrm>
        </p:grpSpPr>
        <p:sp>
          <p:nvSpPr>
            <p:cNvPr id="5" name="Rettangolo 4"/>
            <p:cNvSpPr/>
            <p:nvPr/>
          </p:nvSpPr>
          <p:spPr>
            <a:xfrm>
              <a:off x="307571" y="482441"/>
              <a:ext cx="144000" cy="144000"/>
            </a:xfrm>
            <a:prstGeom prst="rect">
              <a:avLst/>
            </a:prstGeom>
            <a:solidFill>
              <a:srgbClr val="F3A787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/>
            <p:cNvSpPr/>
            <p:nvPr/>
          </p:nvSpPr>
          <p:spPr>
            <a:xfrm>
              <a:off x="510280" y="479303"/>
              <a:ext cx="144000" cy="144000"/>
            </a:xfrm>
            <a:prstGeom prst="rect">
              <a:avLst/>
            </a:prstGeom>
            <a:solidFill>
              <a:srgbClr val="FFF4D8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307571" y="681124"/>
              <a:ext cx="144000" cy="144000"/>
            </a:xfrm>
            <a:prstGeom prst="rect">
              <a:avLst/>
            </a:prstGeom>
            <a:solidFill>
              <a:srgbClr val="4F8633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510280" y="681124"/>
              <a:ext cx="144000" cy="144000"/>
            </a:xfrm>
            <a:prstGeom prst="rect">
              <a:avLst/>
            </a:prstGeom>
            <a:solidFill>
              <a:srgbClr val="E2EEE2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307571" y="879807"/>
              <a:ext cx="144000" cy="144000"/>
            </a:xfrm>
            <a:prstGeom prst="rect">
              <a:avLst/>
            </a:prstGeom>
            <a:solidFill>
              <a:srgbClr val="018E96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510280" y="884786"/>
              <a:ext cx="144000" cy="144000"/>
            </a:xfrm>
            <a:prstGeom prst="rect">
              <a:avLst/>
            </a:prstGeom>
            <a:solidFill>
              <a:srgbClr val="42C0BF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Rettangolo 13"/>
            <p:cNvSpPr/>
            <p:nvPr/>
          </p:nvSpPr>
          <p:spPr>
            <a:xfrm>
              <a:off x="510280" y="1086543"/>
              <a:ext cx="144000" cy="144000"/>
            </a:xfrm>
            <a:prstGeom prst="rect">
              <a:avLst/>
            </a:prstGeom>
            <a:solidFill>
              <a:srgbClr val="DCD0E8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307571" y="1086543"/>
              <a:ext cx="144000" cy="144000"/>
            </a:xfrm>
            <a:prstGeom prst="rect">
              <a:avLst/>
            </a:prstGeom>
            <a:solidFill>
              <a:srgbClr val="9183BE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623951" y="450292"/>
              <a:ext cx="39581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900" b="1" dirty="0" smtClean="0">
                  <a:latin typeface="Century Gothic" panose="020B0502020202020204" pitchFamily="34" charset="0"/>
                </a:rPr>
                <a:t>Governo di Unità Nazionale (GUN) di Abdu Hamid DBEIBAH e alleati</a:t>
              </a:r>
              <a:endParaRPr lang="it-IT" sz="9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623950" y="648975"/>
              <a:ext cx="380745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900" b="1" dirty="0">
                  <a:latin typeface="Century Gothic" panose="020B0502020202020204" pitchFamily="34" charset="0"/>
                </a:rPr>
                <a:t>Esercito</a:t>
              </a:r>
              <a:r>
                <a:rPr lang="it-IT" sz="900" b="1" dirty="0" smtClean="0">
                  <a:latin typeface="Century Gothic" panose="020B0502020202020204" pitchFamily="34" charset="0"/>
                </a:rPr>
                <a:t> Nazionale libico (LNA) guidato da Khalifa </a:t>
              </a:r>
              <a:r>
                <a:rPr lang="it-IT" sz="900" b="1" dirty="0" err="1" smtClean="0">
                  <a:latin typeface="Century Gothic" panose="020B0502020202020204" pitchFamily="34" charset="0"/>
                </a:rPr>
                <a:t>Haftar</a:t>
              </a:r>
              <a:r>
                <a:rPr lang="it-IT" sz="900" b="1" dirty="0" smtClean="0">
                  <a:latin typeface="Century Gothic" panose="020B0502020202020204" pitchFamily="34" charset="0"/>
                </a:rPr>
                <a:t> e alleati</a:t>
              </a:r>
              <a:endParaRPr lang="it-IT" sz="9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623951" y="855711"/>
              <a:ext cx="11191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900" b="1" dirty="0">
                  <a:latin typeface="Century Gothic" panose="020B0502020202020204" pitchFamily="34" charset="0"/>
                </a:rPr>
                <a:t>Milizia</a:t>
              </a:r>
              <a:r>
                <a:rPr lang="it-IT" sz="900" b="1" dirty="0" smtClean="0">
                  <a:latin typeface="Century Gothic" panose="020B0502020202020204" pitchFamily="34" charset="0"/>
                </a:rPr>
                <a:t> TUAREG</a:t>
              </a:r>
              <a:endParaRPr lang="it-IT" sz="9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623950" y="1037432"/>
              <a:ext cx="152869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900" b="1" dirty="0">
                  <a:latin typeface="Century Gothic" panose="020B0502020202020204" pitchFamily="34" charset="0"/>
                </a:rPr>
                <a:t>Milizia</a:t>
              </a:r>
              <a:r>
                <a:rPr lang="it-IT" sz="900" b="1" dirty="0" smtClean="0">
                  <a:latin typeface="Century Gothic" panose="020B0502020202020204" pitchFamily="34" charset="0"/>
                </a:rPr>
                <a:t> tribale dei TUBU</a:t>
              </a:r>
              <a:endParaRPr lang="it-IT" sz="900" b="1" dirty="0">
                <a:latin typeface="Century Gothic" panose="020B0502020202020204" pitchFamily="34" charset="0"/>
              </a:endParaRPr>
            </a:p>
          </p:txBody>
        </p:sp>
      </p:grpSp>
      <p:pic>
        <p:nvPicPr>
          <p:cNvPr id="25" name="Immagin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494" y="899986"/>
            <a:ext cx="4273666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893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casz-coord</dc:creator>
  <cp:lastModifiedBy>casz-coord</cp:lastModifiedBy>
  <cp:revision>2</cp:revision>
  <dcterms:created xsi:type="dcterms:W3CDTF">2023-09-08T14:57:18Z</dcterms:created>
  <dcterms:modified xsi:type="dcterms:W3CDTF">2023-09-08T15:03:39Z</dcterms:modified>
</cp:coreProperties>
</file>