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6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BEC7-9C8F-4D46-9356-ADDEEFC1DEC4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C52-60E5-4C0A-A2A9-04C7256302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8395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BEC7-9C8F-4D46-9356-ADDEEFC1DEC4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C52-60E5-4C0A-A2A9-04C7256302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86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BEC7-9C8F-4D46-9356-ADDEEFC1DEC4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C52-60E5-4C0A-A2A9-04C7256302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250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BEC7-9C8F-4D46-9356-ADDEEFC1DEC4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C52-60E5-4C0A-A2A9-04C7256302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309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BEC7-9C8F-4D46-9356-ADDEEFC1DEC4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C52-60E5-4C0A-A2A9-04C7256302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046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BEC7-9C8F-4D46-9356-ADDEEFC1DEC4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C52-60E5-4C0A-A2A9-04C7256302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418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BEC7-9C8F-4D46-9356-ADDEEFC1DEC4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C52-60E5-4C0A-A2A9-04C7256302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17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BEC7-9C8F-4D46-9356-ADDEEFC1DEC4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C52-60E5-4C0A-A2A9-04C7256302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66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BEC7-9C8F-4D46-9356-ADDEEFC1DEC4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C52-60E5-4C0A-A2A9-04C7256302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85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BEC7-9C8F-4D46-9356-ADDEEFC1DEC4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C52-60E5-4C0A-A2A9-04C7256302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081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BEC7-9C8F-4D46-9356-ADDEEFC1DEC4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C52-60E5-4C0A-A2A9-04C7256302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32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EBEC7-9C8F-4D46-9356-ADDEEFC1DEC4}" type="datetimeFigureOut">
              <a:rPr lang="it-IT" smtClean="0"/>
              <a:t>08/09/2023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7C52-60E5-4C0A-A2A9-04C7256302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3933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714" b="93429" l="5667" r="8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70657" y="-781394"/>
            <a:ext cx="2860169" cy="333686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17" b="99541" l="0" r="97403"/>
                    </a14:imgEffect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67725" y="142874"/>
            <a:ext cx="3583017" cy="338137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96553" y="0"/>
            <a:ext cx="4511531" cy="362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59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casz-coord</dc:creator>
  <cp:lastModifiedBy>casz-coord</cp:lastModifiedBy>
  <cp:revision>3</cp:revision>
  <dcterms:created xsi:type="dcterms:W3CDTF">2023-09-08T16:17:31Z</dcterms:created>
  <dcterms:modified xsi:type="dcterms:W3CDTF">2023-09-08T17:48:36Z</dcterms:modified>
</cp:coreProperties>
</file>