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1CE"/>
    <a:srgbClr val="FFFFCC"/>
    <a:srgbClr val="FFFFDD"/>
    <a:srgbClr val="FFBA97"/>
    <a:srgbClr val="FFA375"/>
    <a:srgbClr val="FF9933"/>
    <a:srgbClr val="FFFF99"/>
    <a:srgbClr val="FF9966"/>
    <a:srgbClr val="FF7C8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72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4A5D-9E74-44E6-AD2D-3C80496888B8}" type="datetimeFigureOut">
              <a:rPr lang="it-IT" smtClean="0"/>
              <a:t>08/09/2023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9D2EB-FF43-4BC9-908B-7C12D36894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3084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4A5D-9E74-44E6-AD2D-3C80496888B8}" type="datetimeFigureOut">
              <a:rPr lang="it-IT" smtClean="0"/>
              <a:t>08/09/2023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9D2EB-FF43-4BC9-908B-7C12D36894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6977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4A5D-9E74-44E6-AD2D-3C80496888B8}" type="datetimeFigureOut">
              <a:rPr lang="it-IT" smtClean="0"/>
              <a:t>08/09/2023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9D2EB-FF43-4BC9-908B-7C12D36894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4725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4A5D-9E74-44E6-AD2D-3C80496888B8}" type="datetimeFigureOut">
              <a:rPr lang="it-IT" smtClean="0"/>
              <a:t>08/09/2023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9D2EB-FF43-4BC9-908B-7C12D36894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4237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4A5D-9E74-44E6-AD2D-3C80496888B8}" type="datetimeFigureOut">
              <a:rPr lang="it-IT" smtClean="0"/>
              <a:t>08/09/2023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9D2EB-FF43-4BC9-908B-7C12D36894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2353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4A5D-9E74-44E6-AD2D-3C80496888B8}" type="datetimeFigureOut">
              <a:rPr lang="it-IT" smtClean="0"/>
              <a:t>08/09/2023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9D2EB-FF43-4BC9-908B-7C12D36894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6956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4A5D-9E74-44E6-AD2D-3C80496888B8}" type="datetimeFigureOut">
              <a:rPr lang="it-IT" smtClean="0"/>
              <a:t>08/09/2023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9D2EB-FF43-4BC9-908B-7C12D36894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9828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4A5D-9E74-44E6-AD2D-3C80496888B8}" type="datetimeFigureOut">
              <a:rPr lang="it-IT" smtClean="0"/>
              <a:t>08/09/2023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9D2EB-FF43-4BC9-908B-7C12D36894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6131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4A5D-9E74-44E6-AD2D-3C80496888B8}" type="datetimeFigureOut">
              <a:rPr lang="it-IT" smtClean="0"/>
              <a:t>08/09/2023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9D2EB-FF43-4BC9-908B-7C12D36894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3598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4A5D-9E74-44E6-AD2D-3C80496888B8}" type="datetimeFigureOut">
              <a:rPr lang="it-IT" smtClean="0"/>
              <a:t>08/09/2023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9D2EB-FF43-4BC9-908B-7C12D36894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8069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4A5D-9E74-44E6-AD2D-3C80496888B8}" type="datetimeFigureOut">
              <a:rPr lang="it-IT" smtClean="0"/>
              <a:t>08/09/2023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9D2EB-FF43-4BC9-908B-7C12D36894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7894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14A5D-9E74-44E6-AD2D-3C80496888B8}" type="datetimeFigureOut">
              <a:rPr lang="it-IT" smtClean="0"/>
              <a:t>08/09/2023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9D2EB-FF43-4BC9-908B-7C12D36894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5588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>
            <a:extLst>
              <a:ext uri="{FF2B5EF4-FFF2-40B4-BE49-F238E27FC236}">
                <a16:creationId xmlns:a16="http://schemas.microsoft.com/office/drawing/2014/main" id="{F96CB9BF-DAC9-4209-B604-1C9055279D1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503" y="-1714500"/>
            <a:ext cx="10172701" cy="901096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Rettangolo 6"/>
          <p:cNvSpPr>
            <a:spLocks noChangeAspect="1"/>
          </p:cNvSpPr>
          <p:nvPr/>
        </p:nvSpPr>
        <p:spPr>
          <a:xfrm>
            <a:off x="77240" y="74815"/>
            <a:ext cx="216130" cy="216000"/>
          </a:xfrm>
          <a:prstGeom prst="rect">
            <a:avLst/>
          </a:prstGeom>
          <a:solidFill>
            <a:srgbClr val="FFA37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noFill/>
            </a:endParaRPr>
          </a:p>
        </p:txBody>
      </p:sp>
      <p:sp>
        <p:nvSpPr>
          <p:cNvPr id="8" name="Rettangolo 7"/>
          <p:cNvSpPr>
            <a:spLocks noChangeAspect="1"/>
          </p:cNvSpPr>
          <p:nvPr/>
        </p:nvSpPr>
        <p:spPr>
          <a:xfrm>
            <a:off x="342035" y="74815"/>
            <a:ext cx="216130" cy="216000"/>
          </a:xfrm>
          <a:prstGeom prst="rect">
            <a:avLst/>
          </a:prstGeom>
          <a:solidFill>
            <a:srgbClr val="FEF1C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8"/>
          <p:cNvSpPr>
            <a:spLocks/>
          </p:cNvSpPr>
          <p:nvPr/>
        </p:nvSpPr>
        <p:spPr>
          <a:xfrm>
            <a:off x="606830" y="74815"/>
            <a:ext cx="4799398" cy="216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Governo di unità nazionale (GUN) di Abdul Hamid DBEIBAH e </a:t>
            </a:r>
            <a:r>
              <a:rPr lang="it-IT" sz="11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alleati</a:t>
            </a:r>
            <a:endParaRPr lang="it-IT" sz="11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996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casz-coord</dc:creator>
  <cp:lastModifiedBy>casz-coord</cp:lastModifiedBy>
  <cp:revision>2</cp:revision>
  <dcterms:created xsi:type="dcterms:W3CDTF">2023-09-08T13:21:28Z</dcterms:created>
  <dcterms:modified xsi:type="dcterms:W3CDTF">2023-09-08T13:32:21Z</dcterms:modified>
</cp:coreProperties>
</file>