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1CE"/>
    <a:srgbClr val="FFFFCC"/>
    <a:srgbClr val="FFFFDD"/>
    <a:srgbClr val="FFBA97"/>
    <a:srgbClr val="FFA375"/>
    <a:srgbClr val="FF9933"/>
    <a:srgbClr val="FFFF99"/>
    <a:srgbClr val="FF9966"/>
    <a:srgbClr val="FF7C8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08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97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472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23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235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95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82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13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59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06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789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4A5D-9E74-44E6-AD2D-3C80496888B8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9D2EB-FF43-4BC9-908B-7C12D36894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58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F96CB9BF-DAC9-4209-B604-1C9055279D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503" y="-1714500"/>
            <a:ext cx="10172701" cy="90109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ttangolo 6"/>
          <p:cNvSpPr>
            <a:spLocks noChangeAspect="1"/>
          </p:cNvSpPr>
          <p:nvPr/>
        </p:nvSpPr>
        <p:spPr>
          <a:xfrm>
            <a:off x="77240" y="74815"/>
            <a:ext cx="216130" cy="216000"/>
          </a:xfrm>
          <a:prstGeom prst="rect">
            <a:avLst/>
          </a:prstGeom>
          <a:solidFill>
            <a:srgbClr val="FFA3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8" name="Rettangolo 7"/>
          <p:cNvSpPr>
            <a:spLocks noChangeAspect="1"/>
          </p:cNvSpPr>
          <p:nvPr/>
        </p:nvSpPr>
        <p:spPr>
          <a:xfrm>
            <a:off x="342035" y="74815"/>
            <a:ext cx="216130" cy="216000"/>
          </a:xfrm>
          <a:prstGeom prst="rect">
            <a:avLst/>
          </a:prstGeom>
          <a:solidFill>
            <a:srgbClr val="FEF1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>
            <a:spLocks/>
          </p:cNvSpPr>
          <p:nvPr/>
        </p:nvSpPr>
        <p:spPr>
          <a:xfrm>
            <a:off x="606830" y="74815"/>
            <a:ext cx="4799398" cy="21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Governo di unità nazionale (GUN) di Abdul Hamid DBEIBAH e </a:t>
            </a:r>
            <a:r>
              <a:rPr lang="it-IT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alleati</a:t>
            </a:r>
            <a:endParaRPr lang="it-IT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96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casz-coord</dc:creator>
  <cp:lastModifiedBy>casz-coord</cp:lastModifiedBy>
  <cp:revision>2</cp:revision>
  <dcterms:created xsi:type="dcterms:W3CDTF">2023-09-08T13:21:28Z</dcterms:created>
  <dcterms:modified xsi:type="dcterms:W3CDTF">2023-09-08T13:32:21Z</dcterms:modified>
</cp:coreProperties>
</file>