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>
        <p:scale>
          <a:sx n="75" d="100"/>
          <a:sy n="75" d="100"/>
        </p:scale>
        <p:origin x="1866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90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89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29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45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06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4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91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84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0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4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80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3085-ABA1-4C99-9213-D9F4C5DBAA99}" type="datetimeFigureOut">
              <a:rPr lang="it-IT" smtClean="0"/>
              <a:t>29/08/2023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DAA2-F3D0-4549-B61F-DA528DB428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7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E3282A-4BA3-3776-E070-7261C48C2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643" r="8086"/>
          <a:stretch/>
        </p:blipFill>
        <p:spPr>
          <a:xfrm>
            <a:off x="0" y="0"/>
            <a:ext cx="11687695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1A8CE7-91DA-A33C-9373-28BEC7A72F7E}"/>
              </a:ext>
            </a:extLst>
          </p:cNvPr>
          <p:cNvSpPr txBox="1"/>
          <p:nvPr/>
        </p:nvSpPr>
        <p:spPr>
          <a:xfrm>
            <a:off x="3443525" y="1341315"/>
            <a:ext cx="904031" cy="1751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Hotel Sultan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64DADBA-9796-3EEC-7482-8C0AF91954D9}"/>
              </a:ext>
            </a:extLst>
          </p:cNvPr>
          <p:cNvSpPr/>
          <p:nvPr/>
        </p:nvSpPr>
        <p:spPr>
          <a:xfrm>
            <a:off x="3824914" y="161515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3907975" y="1580174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4920994" y="2317728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D1A8CE7-91DA-A33C-9373-28BEC7A72F7E}"/>
              </a:ext>
            </a:extLst>
          </p:cNvPr>
          <p:cNvSpPr txBox="1"/>
          <p:nvPr/>
        </p:nvSpPr>
        <p:spPr>
          <a:xfrm>
            <a:off x="4728286" y="2696078"/>
            <a:ext cx="724103" cy="2614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Al-</a:t>
            </a:r>
            <a:r>
              <a:rPr lang="it-IT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Hany</a:t>
            </a:r>
            <a:endParaRPr lang="it-IT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3650100" y="2025553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11174416" y="4680881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D1A8CE7-91DA-A33C-9373-28BEC7A72F7E}"/>
              </a:ext>
            </a:extLst>
          </p:cNvPr>
          <p:cNvSpPr txBox="1"/>
          <p:nvPr/>
        </p:nvSpPr>
        <p:spPr>
          <a:xfrm>
            <a:off x="10462260" y="4711646"/>
            <a:ext cx="668320" cy="2614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Tajoura</a:t>
            </a:r>
          </a:p>
        </p:txBody>
      </p:sp>
      <p:sp>
        <p:nvSpPr>
          <p:cNvPr id="49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3045875" y="1411942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8761572" y="1301459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119362" y="2115766"/>
            <a:ext cx="1728001" cy="2140705"/>
            <a:chOff x="0" y="0"/>
            <a:chExt cx="2119988" cy="2844075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2119986" cy="25631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CasellaDiTesto 4">
              <a:extLst>
                <a:ext uri="{FF2B5EF4-FFF2-40B4-BE49-F238E27FC236}">
                  <a16:creationId xmlns:a16="http://schemas.microsoft.com/office/drawing/2014/main" id="{F89B39AC-4454-3B14-9DF5-4ED0923E5CE1}"/>
                </a:ext>
              </a:extLst>
            </p:cNvPr>
            <p:cNvSpPr txBox="1"/>
            <p:nvPr/>
          </p:nvSpPr>
          <p:spPr>
            <a:xfrm>
              <a:off x="2" y="2563112"/>
              <a:ext cx="2119986" cy="28096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9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dirty="0">
                  <a:solidFill>
                    <a:schemeClr val="tx1"/>
                  </a:solidFill>
                </a:rPr>
                <a:t>Via dell’Imam MALIK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126689" y="154540"/>
            <a:ext cx="1714465" cy="1871013"/>
            <a:chOff x="135002" y="2449830"/>
            <a:chExt cx="1607311" cy="1871013"/>
          </a:xfrm>
        </p:grpSpPr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0D1A8CE7-91DA-A33C-9373-28BEC7A72F7E}"/>
                </a:ext>
              </a:extLst>
            </p:cNvPr>
            <p:cNvSpPr txBox="1"/>
            <p:nvPr/>
          </p:nvSpPr>
          <p:spPr>
            <a:xfrm>
              <a:off x="135002" y="4059434"/>
              <a:ext cx="1603667" cy="2614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1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Rotatoria di Al-Mina</a:t>
              </a: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6"/>
            <a:srcRect t="13350" b="22069"/>
            <a:stretch/>
          </p:blipFill>
          <p:spPr>
            <a:xfrm>
              <a:off x="143314" y="2449830"/>
              <a:ext cx="1598999" cy="15877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</p:pic>
      </p:grpSp>
      <p:cxnSp>
        <p:nvCxnSpPr>
          <p:cNvPr id="8" name="Connettore 4 7"/>
          <p:cNvCxnSpPr>
            <a:stCxn id="20" idx="3"/>
            <a:endCxn id="10" idx="1"/>
          </p:cNvCxnSpPr>
          <p:nvPr/>
        </p:nvCxnSpPr>
        <p:spPr>
          <a:xfrm flipV="1">
            <a:off x="1847361" y="1772697"/>
            <a:ext cx="2060614" cy="1307683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4 27"/>
          <p:cNvCxnSpPr>
            <a:stCxn id="2" idx="3"/>
            <a:endCxn id="49" idx="1"/>
          </p:cNvCxnSpPr>
          <p:nvPr/>
        </p:nvCxnSpPr>
        <p:spPr>
          <a:xfrm>
            <a:off x="1841154" y="948405"/>
            <a:ext cx="1204721" cy="656060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5" y="4344531"/>
            <a:ext cx="1725318" cy="2109399"/>
          </a:xfrm>
          <a:prstGeom prst="rect">
            <a:avLst/>
          </a:prstGeom>
        </p:spPr>
      </p:pic>
      <p:cxnSp>
        <p:nvCxnSpPr>
          <p:cNvPr id="35" name="Connettore 4 34"/>
          <p:cNvCxnSpPr>
            <a:stCxn id="22" idx="3"/>
            <a:endCxn id="40" idx="2"/>
          </p:cNvCxnSpPr>
          <p:nvPr/>
        </p:nvCxnSpPr>
        <p:spPr>
          <a:xfrm flipV="1">
            <a:off x="1821753" y="2307258"/>
            <a:ext cx="2010424" cy="3091973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/>
          <p:cNvGrpSpPr/>
          <p:nvPr/>
        </p:nvGrpSpPr>
        <p:grpSpPr>
          <a:xfrm>
            <a:off x="9776792" y="163007"/>
            <a:ext cx="1744625" cy="2360464"/>
            <a:chOff x="9776792" y="163007"/>
            <a:chExt cx="1744625" cy="2360464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D1A8CE7-91DA-A33C-9373-28BEC7A72F7E}"/>
                </a:ext>
              </a:extLst>
            </p:cNvPr>
            <p:cNvSpPr txBox="1"/>
            <p:nvPr/>
          </p:nvSpPr>
          <p:spPr>
            <a:xfrm>
              <a:off x="9776792" y="2262062"/>
              <a:ext cx="1744625" cy="2614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1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Rotatoria Spagna</a:t>
              </a:r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 rotWithShape="1">
            <a:blip r:embed="rId8"/>
            <a:srcRect t="5691"/>
            <a:stretch/>
          </p:blipFill>
          <p:spPr>
            <a:xfrm>
              <a:off x="9785105" y="163007"/>
              <a:ext cx="1728000" cy="208368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0000"/>
              </a:solidFill>
            </a:ln>
          </p:spPr>
        </p:pic>
      </p:grpSp>
      <p:cxnSp>
        <p:nvCxnSpPr>
          <p:cNvPr id="30" name="Connettore diritto 29"/>
          <p:cNvCxnSpPr>
            <a:stCxn id="17" idx="3"/>
            <a:endCxn id="26" idx="1"/>
          </p:cNvCxnSpPr>
          <p:nvPr/>
        </p:nvCxnSpPr>
        <p:spPr>
          <a:xfrm flipV="1">
            <a:off x="9100261" y="1204851"/>
            <a:ext cx="684844" cy="19595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o 51"/>
          <p:cNvGrpSpPr/>
          <p:nvPr/>
        </p:nvGrpSpPr>
        <p:grpSpPr>
          <a:xfrm>
            <a:off x="4912807" y="4548254"/>
            <a:ext cx="1671839" cy="2210621"/>
            <a:chOff x="6788464" y="4344531"/>
            <a:chExt cx="1671839" cy="2210621"/>
          </a:xfrm>
        </p:grpSpPr>
        <p:pic>
          <p:nvPicPr>
            <p:cNvPr id="47" name="Immagine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5836" y="4344531"/>
              <a:ext cx="1656000" cy="19247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</p:pic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0D1A8CE7-91DA-A33C-9373-28BEC7A72F7E}"/>
                </a:ext>
              </a:extLst>
            </p:cNvPr>
            <p:cNvSpPr txBox="1"/>
            <p:nvPr/>
          </p:nvSpPr>
          <p:spPr>
            <a:xfrm>
              <a:off x="6788464" y="6293743"/>
              <a:ext cx="1671839" cy="2614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1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sz="9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Rotatoria </a:t>
              </a:r>
              <a:r>
                <a:rPr lang="it-IT" sz="9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Farnaji</a:t>
              </a:r>
              <a:endParaRPr lang="it-IT" sz="9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3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5452389" y="3526412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5" name="Connettore diritto 54"/>
          <p:cNvCxnSpPr>
            <a:stCxn id="53" idx="2"/>
            <a:endCxn id="47" idx="0"/>
          </p:cNvCxnSpPr>
          <p:nvPr/>
        </p:nvCxnSpPr>
        <p:spPr>
          <a:xfrm>
            <a:off x="5634466" y="3808117"/>
            <a:ext cx="113713" cy="7401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losione: 14 punte 21">
            <a:extLst>
              <a:ext uri="{FF2B5EF4-FFF2-40B4-BE49-F238E27FC236}">
                <a16:creationId xmlns:a16="http://schemas.microsoft.com/office/drawing/2014/main" id="{2B40D294-8816-3EDA-AA54-8CE0CAE9FB86}"/>
              </a:ext>
            </a:extLst>
          </p:cNvPr>
          <p:cNvSpPr/>
          <p:nvPr/>
        </p:nvSpPr>
        <p:spPr>
          <a:xfrm>
            <a:off x="5032400" y="1495635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Esplosione: 14 punte 21">
            <a:extLst>
              <a:ext uri="{FF2B5EF4-FFF2-40B4-BE49-F238E27FC236}">
                <a16:creationId xmlns:a16="http://schemas.microsoft.com/office/drawing/2014/main" id="{09BFAF70-CEBE-A8F1-12E6-58A937B407B7}"/>
              </a:ext>
            </a:extLst>
          </p:cNvPr>
          <p:cNvSpPr/>
          <p:nvPr/>
        </p:nvSpPr>
        <p:spPr>
          <a:xfrm>
            <a:off x="6042273" y="1129120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9FF1C1C-7092-E55F-9150-57DFDFAD4F65}"/>
              </a:ext>
            </a:extLst>
          </p:cNvPr>
          <p:cNvSpPr txBox="1"/>
          <p:nvPr/>
        </p:nvSpPr>
        <p:spPr>
          <a:xfrm>
            <a:off x="5630627" y="1536516"/>
            <a:ext cx="2610216" cy="2276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Shatt al-Hanshir (residenza DBEIBAH)</a:t>
            </a:r>
          </a:p>
        </p:txBody>
      </p:sp>
      <p:sp>
        <p:nvSpPr>
          <p:cNvPr id="36" name="Esplosione: 14 punte 21">
            <a:extLst>
              <a:ext uri="{FF2B5EF4-FFF2-40B4-BE49-F238E27FC236}">
                <a16:creationId xmlns:a16="http://schemas.microsoft.com/office/drawing/2014/main" id="{23E79663-7590-B652-AE74-DD3611248DB7}"/>
              </a:ext>
            </a:extLst>
          </p:cNvPr>
          <p:cNvSpPr/>
          <p:nvPr/>
        </p:nvSpPr>
        <p:spPr>
          <a:xfrm>
            <a:off x="4558466" y="1089460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4735336B-D1C2-68E3-D088-A79C8E30375D}"/>
              </a:ext>
            </a:extLst>
          </p:cNvPr>
          <p:cNvSpPr txBox="1"/>
          <p:nvPr/>
        </p:nvSpPr>
        <p:spPr>
          <a:xfrm>
            <a:off x="4861193" y="860422"/>
            <a:ext cx="1156993" cy="229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Al-Shatt Road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8F030A36-1445-D6AC-C334-858BBF6EE28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18" t="16080" r="15306" b="5192"/>
          <a:stretch/>
        </p:blipFill>
        <p:spPr>
          <a:xfrm>
            <a:off x="6554676" y="14098"/>
            <a:ext cx="1746622" cy="138039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2DC8F342-1ED2-E635-6FAD-CE743144DB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265" t="273" r="14428" b="26267"/>
          <a:stretch/>
        </p:blipFill>
        <p:spPr>
          <a:xfrm>
            <a:off x="7370606" y="5247778"/>
            <a:ext cx="1861384" cy="122893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3827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7E5C4E6-2044-323B-1A09-941700E10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18" t="16080" r="15306" b="5192"/>
          <a:stretch/>
        </p:blipFill>
        <p:spPr>
          <a:xfrm>
            <a:off x="2977172" y="1538655"/>
            <a:ext cx="1746622" cy="138039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D096A5-268C-B9E9-EF13-DEA53E88A4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265" t="273" r="14428" b="26267"/>
          <a:stretch/>
        </p:blipFill>
        <p:spPr>
          <a:xfrm>
            <a:off x="6616700" y="3206274"/>
            <a:ext cx="1701800" cy="11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979" y="462224"/>
            <a:ext cx="1450974" cy="13107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04" y="697989"/>
            <a:ext cx="1714936" cy="8392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1A8CE7-91DA-A33C-9373-28BEC7A72F7E}"/>
              </a:ext>
            </a:extLst>
          </p:cNvPr>
          <p:cNvSpPr txBox="1"/>
          <p:nvPr/>
        </p:nvSpPr>
        <p:spPr>
          <a:xfrm>
            <a:off x="784294" y="4793191"/>
            <a:ext cx="843839" cy="26140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algn="ctr"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Bin </a:t>
            </a:r>
            <a:r>
              <a:rPr lang="it-IT" sz="9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Gashir</a:t>
            </a:r>
            <a:endParaRPr lang="it-IT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losione: 14 punte 21">
            <a:extLst>
              <a:ext uri="{FF2B5EF4-FFF2-40B4-BE49-F238E27FC236}">
                <a16:creationId xmlns:a16="http://schemas.microsoft.com/office/drawing/2014/main" id="{A1952BD6-93CA-CBB6-148B-F6705DD154A7}"/>
              </a:ext>
            </a:extLst>
          </p:cNvPr>
          <p:cNvSpPr/>
          <p:nvPr/>
        </p:nvSpPr>
        <p:spPr>
          <a:xfrm>
            <a:off x="1628133" y="4729520"/>
            <a:ext cx="338689" cy="3229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5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casz-coord</dc:creator>
  <cp:lastModifiedBy>user</cp:lastModifiedBy>
  <cp:revision>33</cp:revision>
  <dcterms:created xsi:type="dcterms:W3CDTF">2023-08-28T06:58:09Z</dcterms:created>
  <dcterms:modified xsi:type="dcterms:W3CDTF">2023-08-29T15:00:39Z</dcterms:modified>
</cp:coreProperties>
</file>